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5"/>
    <p:sldMasterId id="2147483680" r:id="rId6"/>
  </p:sldMasterIdLst>
  <p:notesMasterIdLst>
    <p:notesMasterId r:id="rId19"/>
  </p:notesMasterIdLst>
  <p:sldIdLst>
    <p:sldId id="269" r:id="rId7"/>
    <p:sldId id="259" r:id="rId8"/>
    <p:sldId id="1349" r:id="rId9"/>
    <p:sldId id="586" r:id="rId10"/>
    <p:sldId id="1325" r:id="rId11"/>
    <p:sldId id="1134" r:id="rId12"/>
    <p:sldId id="1354" r:id="rId13"/>
    <p:sldId id="1323" r:id="rId14"/>
    <p:sldId id="607" r:id="rId15"/>
    <p:sldId id="1355" r:id="rId16"/>
    <p:sldId id="756" r:id="rId17"/>
    <p:sldId id="277" r:id="rId18"/>
  </p:sldIdLst>
  <p:sldSz cx="12192000" cy="6858000"/>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3984" userDrawn="1">
          <p15:clr>
            <a:srgbClr val="A4A3A4"/>
          </p15:clr>
        </p15:guide>
        <p15:guide id="3" orient="horz" pos="1094" userDrawn="1">
          <p15:clr>
            <a:srgbClr val="A4A3A4"/>
          </p15:clr>
        </p15:guide>
        <p15:guide id="4" pos="3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F5F5F"/>
    <a:srgbClr val="DDDDDD"/>
    <a:srgbClr val="B2B2B2"/>
    <a:srgbClr val="FFFFFF"/>
    <a:srgbClr val="808080"/>
    <a:srgbClr val="C0C0C0"/>
    <a:srgbClr val="7F7F7F"/>
    <a:srgbClr val="328682"/>
    <a:srgbClr val="3278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33" autoAdjust="0"/>
    <p:restoredTop sz="78980" autoAdjust="0"/>
  </p:normalViewPr>
  <p:slideViewPr>
    <p:cSldViewPr snapToObjects="1">
      <p:cViewPr varScale="1">
        <p:scale>
          <a:sx n="100" d="100"/>
          <a:sy n="100" d="100"/>
        </p:scale>
        <p:origin x="1728" y="160"/>
      </p:cViewPr>
      <p:guideLst>
        <p:guide orient="horz" pos="1570"/>
        <p:guide pos="3984"/>
        <p:guide orient="horz" pos="1094"/>
        <p:guide pos="3320"/>
      </p:guideLst>
    </p:cSldViewPr>
  </p:slideViewPr>
  <p:notesTextViewPr>
    <p:cViewPr>
      <p:scale>
        <a:sx n="1" d="1"/>
        <a:sy n="1" d="1"/>
      </p:scale>
      <p:origin x="0" y="0"/>
    </p:cViewPr>
  </p:notesTextViewPr>
  <p:sorterViewPr>
    <p:cViewPr>
      <p:scale>
        <a:sx n="25" d="100"/>
        <a:sy n="25" d="100"/>
      </p:scale>
      <p:origin x="0" y="-14040"/>
    </p:cViewPr>
  </p:sorterViewPr>
  <p:notesViewPr>
    <p:cSldViewPr snapToObjects="1">
      <p:cViewPr varScale="1">
        <p:scale>
          <a:sx n="73" d="100"/>
          <a:sy n="73" d="100"/>
        </p:scale>
        <p:origin x="-3792" y="-11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570-7440-8544-48B9F1F84E18}"/>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7570-7440-8544-48B9F1F84E18}"/>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7570-7440-8544-48B9F1F84E18}"/>
              </c:ext>
            </c:extLst>
          </c:dPt>
          <c:cat>
            <c:strRef>
              <c:f>Sheet1!$A$2:$A$4</c:f>
              <c:strCache>
                <c:ptCount val="3"/>
                <c:pt idx="0">
                  <c:v>1st Qtr</c:v>
                </c:pt>
                <c:pt idx="1">
                  <c:v>2nd Qtr</c:v>
                </c:pt>
                <c:pt idx="2">
                  <c:v>3rd Qtr</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7570-7440-8544-48B9F1F84E18}"/>
            </c:ext>
          </c:extLst>
        </c:ser>
        <c:dLbls>
          <c:showLegendKey val="0"/>
          <c:showVal val="0"/>
          <c:showCatName val="0"/>
          <c:showSerName val="0"/>
          <c:showPercent val="0"/>
          <c:showBubbleSize val="0"/>
          <c:showLeaderLines val="1"/>
        </c:dLbls>
        <c:firstSliceAng val="0"/>
        <c:holeSize val="81"/>
      </c:doughnutChart>
      <c:spPr>
        <a:noFill/>
        <a:ln>
          <a:noFill/>
        </a:ln>
        <a:effectLst/>
      </c:spPr>
    </c:plotArea>
    <c:plotVisOnly val="1"/>
    <c:dispBlanksAs val="gap"/>
    <c:showDLblsOverMax val="0"/>
  </c:chart>
  <c:spPr>
    <a:noFill/>
    <a:ln>
      <a:noFill/>
    </a:ln>
    <a:effectLst/>
  </c:spPr>
  <c:txPr>
    <a:bodyPr/>
    <a:lstStyle/>
    <a:p>
      <a:pPr>
        <a:defRPr/>
      </a:pPr>
      <a:endParaRPr lang="en-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570-7440-8544-48B9F1F84E18}"/>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7570-7440-8544-48B9F1F84E18}"/>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7570-7440-8544-48B9F1F84E18}"/>
              </c:ext>
            </c:extLst>
          </c:dPt>
          <c:cat>
            <c:strRef>
              <c:f>Sheet1!$A$2:$A$4</c:f>
              <c:strCache>
                <c:ptCount val="3"/>
                <c:pt idx="0">
                  <c:v>1st Qtr</c:v>
                </c:pt>
                <c:pt idx="1">
                  <c:v>2nd Qtr</c:v>
                </c:pt>
                <c:pt idx="2">
                  <c:v>3rd Qtr</c:v>
                </c:pt>
              </c:strCache>
            </c:strRef>
          </c:cat>
          <c:val>
            <c:numRef>
              <c:f>Sheet1!$B$2:$B$4</c:f>
              <c:numCache>
                <c:formatCode>General</c:formatCode>
                <c:ptCount val="3"/>
                <c:pt idx="0">
                  <c:v>10</c:v>
                </c:pt>
                <c:pt idx="1">
                  <c:v>10</c:v>
                </c:pt>
                <c:pt idx="2">
                  <c:v>10</c:v>
                </c:pt>
              </c:numCache>
            </c:numRef>
          </c:val>
          <c:extLst>
            <c:ext xmlns:c16="http://schemas.microsoft.com/office/drawing/2014/chart" uri="{C3380CC4-5D6E-409C-BE32-E72D297353CC}">
              <c16:uniqueId val="{00000006-7570-7440-8544-48B9F1F84E18}"/>
            </c:ext>
          </c:extLst>
        </c:ser>
        <c:dLbls>
          <c:showLegendKey val="0"/>
          <c:showVal val="0"/>
          <c:showCatName val="0"/>
          <c:showSerName val="0"/>
          <c:showPercent val="0"/>
          <c:showBubbleSize val="0"/>
          <c:showLeaderLines val="1"/>
        </c:dLbls>
        <c:firstSliceAng val="0"/>
        <c:holeSize val="81"/>
      </c:doughnutChart>
      <c:spPr>
        <a:noFill/>
        <a:ln>
          <a:noFill/>
        </a:ln>
        <a:effectLst/>
      </c:spPr>
    </c:plotArea>
    <c:plotVisOnly val="1"/>
    <c:dispBlanksAs val="gap"/>
    <c:showDLblsOverMax val="0"/>
  </c:chart>
  <c:spPr>
    <a:noFill/>
    <a:ln>
      <a:noFill/>
    </a:ln>
    <a:effectLst/>
  </c:spPr>
  <c:txPr>
    <a:bodyPr/>
    <a:lstStyle/>
    <a:p>
      <a:pPr>
        <a:defRPr/>
      </a:pPr>
      <a:endParaRPr lang="en-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Line 1 Line</c:v>
                </c:pt>
              </c:strCache>
            </c:strRef>
          </c:tx>
          <c:spPr>
            <a:ln w="28575" cmpd="sng">
              <a:solidFill>
                <a:schemeClr val="accent4"/>
              </a:solidFill>
            </a:ln>
            <a:effectLst/>
          </c:spPr>
          <c:marker>
            <c:symbol val="circle"/>
            <c:size val="5"/>
            <c:spPr>
              <a:solidFill>
                <a:schemeClr val="accent4"/>
              </a:solidFill>
              <a:ln w="28575" cmpd="sng">
                <a:solidFill>
                  <a:schemeClr val="accent4"/>
                </a:solidFill>
              </a:ln>
              <a:effectLst/>
            </c:spPr>
          </c:marker>
          <c:cat>
            <c:strRef>
              <c:f>Sheet1!$A$2:$A$6</c:f>
              <c:strCache>
                <c:ptCount val="5"/>
                <c:pt idx="0">
                  <c:v>x1</c:v>
                </c:pt>
                <c:pt idx="1">
                  <c:v>x2</c:v>
                </c:pt>
                <c:pt idx="2">
                  <c:v>x3</c:v>
                </c:pt>
                <c:pt idx="3">
                  <c:v>x4</c:v>
                </c:pt>
                <c:pt idx="4">
                  <c:v>x5</c:v>
                </c:pt>
              </c:strCache>
            </c:strRef>
          </c:cat>
          <c:val>
            <c:numRef>
              <c:f>Sheet1!$B$2:$B$6</c:f>
              <c:numCache>
                <c:formatCode>General</c:formatCode>
                <c:ptCount val="5"/>
                <c:pt idx="0">
                  <c:v>1</c:v>
                </c:pt>
                <c:pt idx="1">
                  <c:v>2</c:v>
                </c:pt>
                <c:pt idx="2">
                  <c:v>3</c:v>
                </c:pt>
                <c:pt idx="3">
                  <c:v>4</c:v>
                </c:pt>
                <c:pt idx="4">
                  <c:v>5</c:v>
                </c:pt>
              </c:numCache>
            </c:numRef>
          </c:val>
          <c:smooth val="1"/>
          <c:extLst>
            <c:ext xmlns:c16="http://schemas.microsoft.com/office/drawing/2014/chart" uri="{C3380CC4-5D6E-409C-BE32-E72D297353CC}">
              <c16:uniqueId val="{00000000-FB54-3346-B2C3-DF752DAC5849}"/>
            </c:ext>
          </c:extLst>
        </c:ser>
        <c:ser>
          <c:idx val="1"/>
          <c:order val="1"/>
          <c:tx>
            <c:strRef>
              <c:f>Sheet1!$C$1</c:f>
              <c:strCache>
                <c:ptCount val="1"/>
                <c:pt idx="0">
                  <c:v>Line 2 Line</c:v>
                </c:pt>
              </c:strCache>
            </c:strRef>
          </c:tx>
          <c:spPr>
            <a:ln w="28575" cmpd="sng">
              <a:solidFill>
                <a:schemeClr val="accent1"/>
              </a:solidFill>
            </a:ln>
            <a:effectLst/>
          </c:spPr>
          <c:marker>
            <c:symbol val="circle"/>
            <c:size val="5"/>
            <c:spPr>
              <a:solidFill>
                <a:schemeClr val="accent1"/>
              </a:solidFill>
              <a:ln w="28575" cmpd="sng">
                <a:solidFill>
                  <a:schemeClr val="accent1"/>
                </a:solidFill>
              </a:ln>
              <a:effectLst/>
            </c:spPr>
          </c:marker>
          <c:cat>
            <c:strRef>
              <c:f>Sheet1!$A$2:$A$6</c:f>
              <c:strCache>
                <c:ptCount val="5"/>
                <c:pt idx="0">
                  <c:v>x1</c:v>
                </c:pt>
                <c:pt idx="1">
                  <c:v>x2</c:v>
                </c:pt>
                <c:pt idx="2">
                  <c:v>x3</c:v>
                </c:pt>
                <c:pt idx="3">
                  <c:v>x4</c:v>
                </c:pt>
                <c:pt idx="4">
                  <c:v>x5</c:v>
                </c:pt>
              </c:strCache>
            </c:strRef>
          </c:cat>
          <c:val>
            <c:numRef>
              <c:f>Sheet1!$C$2:$C$6</c:f>
              <c:numCache>
                <c:formatCode>General</c:formatCode>
                <c:ptCount val="5"/>
                <c:pt idx="0">
                  <c:v>1</c:v>
                </c:pt>
                <c:pt idx="1">
                  <c:v>1.85</c:v>
                </c:pt>
                <c:pt idx="2">
                  <c:v>2.8</c:v>
                </c:pt>
                <c:pt idx="3">
                  <c:v>3.75</c:v>
                </c:pt>
                <c:pt idx="4">
                  <c:v>4.7</c:v>
                </c:pt>
              </c:numCache>
            </c:numRef>
          </c:val>
          <c:smooth val="1"/>
          <c:extLst>
            <c:ext xmlns:c16="http://schemas.microsoft.com/office/drawing/2014/chart" uri="{C3380CC4-5D6E-409C-BE32-E72D297353CC}">
              <c16:uniqueId val="{00000001-FB54-3346-B2C3-DF752DAC5849}"/>
            </c:ext>
          </c:extLst>
        </c:ser>
        <c:dLbls>
          <c:showLegendKey val="0"/>
          <c:showVal val="0"/>
          <c:showCatName val="0"/>
          <c:showSerName val="0"/>
          <c:showPercent val="0"/>
          <c:showBubbleSize val="0"/>
        </c:dLbls>
        <c:marker val="1"/>
        <c:smooth val="0"/>
        <c:axId val="-130410592"/>
        <c:axId val="-130400800"/>
      </c:lineChart>
      <c:catAx>
        <c:axId val="-130410592"/>
        <c:scaling>
          <c:orientation val="minMax"/>
        </c:scaling>
        <c:delete val="0"/>
        <c:axPos val="b"/>
        <c:majorGridlines>
          <c:spPr>
            <a:ln w="3175" cmpd="sng">
              <a:solidFill>
                <a:srgbClr val="7F7F7F">
                  <a:alpha val="50000"/>
                </a:srgbClr>
              </a:solidFill>
            </a:ln>
          </c:spPr>
        </c:majorGridlines>
        <c:numFmt formatCode="General" sourceLinked="0"/>
        <c:majorTickMark val="none"/>
        <c:minorTickMark val="none"/>
        <c:tickLblPos val="nextTo"/>
        <c:spPr>
          <a:ln>
            <a:noFill/>
          </a:ln>
        </c:spPr>
        <c:txPr>
          <a:bodyPr/>
          <a:lstStyle/>
          <a:p>
            <a:pPr algn="ctr">
              <a:defRPr sz="1400" b="0">
                <a:latin typeface="Trebuchet MS" panose="020B0603020202020204" pitchFamily="34" charset="0"/>
              </a:defRPr>
            </a:pPr>
            <a:endParaRPr lang="en-RU"/>
          </a:p>
        </c:txPr>
        <c:crossAx val="-130400800"/>
        <c:crosses val="autoZero"/>
        <c:auto val="1"/>
        <c:lblAlgn val="ctr"/>
        <c:lblOffset val="100"/>
        <c:noMultiLvlLbl val="0"/>
      </c:catAx>
      <c:valAx>
        <c:axId val="-130400800"/>
        <c:scaling>
          <c:orientation val="minMax"/>
        </c:scaling>
        <c:delete val="0"/>
        <c:axPos val="l"/>
        <c:majorGridlines>
          <c:spPr>
            <a:ln w="3175" cmpd="sng">
              <a:solidFill>
                <a:srgbClr val="7F7F7F">
                  <a:alpha val="50000"/>
                </a:srgbClr>
              </a:solidFill>
            </a:ln>
          </c:spPr>
        </c:majorGridlines>
        <c:numFmt formatCode="General" sourceLinked="1"/>
        <c:majorTickMark val="none"/>
        <c:minorTickMark val="none"/>
        <c:tickLblPos val="nextTo"/>
        <c:spPr>
          <a:ln>
            <a:noFill/>
          </a:ln>
        </c:spPr>
        <c:txPr>
          <a:bodyPr/>
          <a:lstStyle/>
          <a:p>
            <a:pPr>
              <a:defRPr sz="1400" b="0">
                <a:latin typeface="Trebuchet MS" panose="020B0603020202020204" pitchFamily="34" charset="0"/>
              </a:defRPr>
            </a:pPr>
            <a:endParaRPr lang="en-RU"/>
          </a:p>
        </c:txPr>
        <c:crossAx val="-130410592"/>
        <c:crosses val="autoZero"/>
        <c:crossBetween val="midCat"/>
      </c:valAx>
      <c:spPr>
        <a:ln w="3175" cmpd="sng">
          <a:solidFill>
            <a:srgbClr val="7F7F7F">
              <a:alpha val="50000"/>
            </a:srgbClr>
          </a:solidFill>
        </a:ln>
      </c:spPr>
    </c:plotArea>
    <c:plotVisOnly val="1"/>
    <c:dispBlanksAs val="gap"/>
    <c:showDLblsOverMax val="0"/>
  </c:chart>
  <c:txPr>
    <a:bodyPr/>
    <a:lstStyle/>
    <a:p>
      <a:pPr>
        <a:defRPr sz="1100"/>
      </a:pPr>
      <a:endParaRPr lang="en-RU"/>
    </a:p>
  </c:txPr>
  <c:externalData r:id="rId1">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11/15/21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ru-RU"/>
              <a:t>Темой этого доклада будет прошедшее недавно нагрузочное тестирование и полученные на нём результаты.</a:t>
            </a:r>
            <a:r>
              <a:rPr lang="en-US"/>
              <a:t> </a:t>
            </a:r>
            <a:r>
              <a:rPr lang="ru-RU"/>
              <a:t>Нас часто спрашивали, как </a:t>
            </a:r>
            <a:r>
              <a:rPr lang="en-US"/>
              <a:t>Smart Monitor </a:t>
            </a:r>
            <a:r>
              <a:rPr lang="ru-RU"/>
              <a:t>ведёт себя под высокими нагрузками,</a:t>
            </a:r>
            <a:r>
              <a:rPr lang="en-US"/>
              <a:t> </a:t>
            </a:r>
            <a:r>
              <a:rPr lang="ru-RU"/>
              <a:t>и теперь у нас наконец-то появилось достаточно данных для ответов на этот вопрос.</a:t>
            </a:r>
            <a:endParaRPr lang="ru-RU" dirty="0"/>
          </a:p>
        </p:txBody>
      </p:sp>
      <p:sp>
        <p:nvSpPr>
          <p:cNvPr id="4" name="Номер слайда 3"/>
          <p:cNvSpPr>
            <a:spLocks noGrp="1"/>
          </p:cNvSpPr>
          <p:nvPr>
            <p:ph type="sldNum" sz="quarter" idx="5"/>
          </p:nvPr>
        </p:nvSpPr>
        <p:spPr/>
        <p:txBody>
          <a:bodyPr/>
          <a:lstStyle/>
          <a:p>
            <a:fld id="{97863621-2E60-B848-8968-B0341E26A312}" type="slidenum">
              <a:rPr lang="en-US" smtClean="0"/>
              <a:t>1</a:t>
            </a:fld>
            <a:endParaRPr lang="en-US"/>
          </a:p>
        </p:txBody>
      </p:sp>
    </p:spTree>
    <p:extLst>
      <p:ext uri="{BB962C8B-B14F-4D97-AF65-F5344CB8AC3E}">
        <p14:creationId xmlns:p14="http://schemas.microsoft.com/office/powerpoint/2010/main" val="1746178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Итог всех наших изысканий в части подходов к наращиванию инсталляций </a:t>
            </a:r>
            <a:r>
              <a:rPr lang="en-US" dirty="0"/>
              <a:t>Smart Monitor</a:t>
            </a:r>
            <a:r>
              <a:rPr lang="ru-RU" dirty="0"/>
              <a:t> мы свели в вот в такую таблицу. Как вы можете видеть горизонтальное масштабирование выигрывает в части удельной нагрузки на один сервер (она меньше), эффективности использования выделенных ресурсов и отказоустойчивости. Однако у вертикального масштабирования есть свои плюсы за счет более простого управления инсталляцией – в ней банально меньше серверов, и простоты добавления ресурсов (хотя тут в основном речь идёт о виртуальных окружениях, где нарастить память или ядра не проблема). И отдельный плюс больших серверов – можно крутить очень ресурсоёмкие запросы, которые могут просто не поместиться, например, в память более маленьких машин.</a:t>
            </a:r>
          </a:p>
        </p:txBody>
      </p:sp>
      <p:sp>
        <p:nvSpPr>
          <p:cNvPr id="4" name="Номер слайда 3"/>
          <p:cNvSpPr>
            <a:spLocks noGrp="1"/>
          </p:cNvSpPr>
          <p:nvPr>
            <p:ph type="sldNum" sz="quarter" idx="5"/>
          </p:nvPr>
        </p:nvSpPr>
        <p:spPr/>
        <p:txBody>
          <a:bodyPr/>
          <a:lstStyle/>
          <a:p>
            <a:fld id="{97863621-2E60-B848-8968-B0341E26A312}" type="slidenum">
              <a:rPr lang="en-US" smtClean="0"/>
              <a:t>10</a:t>
            </a:fld>
            <a:endParaRPr lang="en-US"/>
          </a:p>
        </p:txBody>
      </p:sp>
    </p:spTree>
    <p:extLst>
      <p:ext uri="{BB962C8B-B14F-4D97-AF65-F5344CB8AC3E}">
        <p14:creationId xmlns:p14="http://schemas.microsoft.com/office/powerpoint/2010/main" val="3946106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А ещё в одной таблице мы собрали </a:t>
            </a:r>
            <a:r>
              <a:rPr lang="ru-RU" dirty="0" err="1"/>
              <a:t>референсные</a:t>
            </a:r>
            <a:r>
              <a:rPr lang="ru-RU" dirty="0"/>
              <a:t> конфигурации </a:t>
            </a:r>
            <a:r>
              <a:rPr lang="en-US" dirty="0"/>
              <a:t>Smart Monitor </a:t>
            </a:r>
            <a:r>
              <a:rPr lang="ru-RU" dirty="0"/>
              <a:t>для различных объемов данных. </a:t>
            </a:r>
          </a:p>
          <a:p>
            <a:endParaRPr lang="ru-RU" dirty="0"/>
          </a:p>
          <a:p>
            <a:r>
              <a:rPr lang="ru-RU" dirty="0"/>
              <a:t>Базовая инсталляция состоит из трёх серверов. По одному на каждую роль: веб-интерфейс, </a:t>
            </a:r>
            <a:r>
              <a:rPr lang="ru-RU" dirty="0" err="1"/>
              <a:t>парсинг</a:t>
            </a:r>
            <a:r>
              <a:rPr lang="ru-RU" dirty="0"/>
              <a:t> и фильтрация данных, роль индексирования и поиска. Такая инсталляция будет использовать </a:t>
            </a:r>
            <a:r>
              <a:rPr lang="ru-RU" dirty="0" err="1"/>
              <a:t>некластерную</a:t>
            </a:r>
            <a:r>
              <a:rPr lang="ru-RU" dirty="0"/>
              <a:t> лицензию </a:t>
            </a:r>
            <a:r>
              <a:rPr lang="en-US" dirty="0"/>
              <a:t>SM Core </a:t>
            </a:r>
            <a:r>
              <a:rPr lang="ru-RU" dirty="0"/>
              <a:t>и будет способна перерабатывать до 250 ГБ/сутки со сроком хранения данных до 20 дней. </a:t>
            </a:r>
          </a:p>
          <a:p>
            <a:endParaRPr lang="ru-RU" dirty="0"/>
          </a:p>
          <a:p>
            <a:r>
              <a:rPr lang="ru-RU" dirty="0"/>
              <a:t>Следующий тип инсталляции кластерный, и он</a:t>
            </a:r>
            <a:r>
              <a:rPr lang="en-US" dirty="0"/>
              <a:t> </a:t>
            </a:r>
            <a:r>
              <a:rPr lang="ru-RU" dirty="0"/>
              <a:t>уже потребует</a:t>
            </a:r>
            <a:r>
              <a:rPr lang="en-US" dirty="0"/>
              <a:t> </a:t>
            </a:r>
            <a:r>
              <a:rPr lang="ru-RU" dirty="0"/>
              <a:t>кластерной лицензии на </a:t>
            </a:r>
            <a:r>
              <a:rPr lang="en-US" dirty="0"/>
              <a:t>SM Core,</a:t>
            </a:r>
            <a:r>
              <a:rPr lang="ru-RU" dirty="0"/>
              <a:t> но и будет способен обрабатывать поток до 1 ТБ/сутки со сроком хранения проиндексированных данных до 14 дней. Здесь всё так же используется один сервер веб-интерфейса и один сервер </a:t>
            </a:r>
            <a:r>
              <a:rPr lang="ru-RU" dirty="0" err="1"/>
              <a:t>парсинга</a:t>
            </a:r>
            <a:r>
              <a:rPr lang="ru-RU" dirty="0"/>
              <a:t>, но на нём добавилось ресурсов. Помимо этого добавляется два сервера индексирования и поиска с теми же спецификациями.</a:t>
            </a:r>
          </a:p>
          <a:p>
            <a:endParaRPr lang="ru-RU" dirty="0"/>
          </a:p>
          <a:p>
            <a:r>
              <a:rPr lang="ru-RU" dirty="0"/>
              <a:t>И последний тип инсталляции, для больших потоков данных. Здесь вырастает как количество серверов, так и объём ресурсов на каждом из них за исключением разве что сервера веб-интерфейса, тот остался таким же т.к. не выполняет какого-то значительного объема вычислений. Количество серверов </a:t>
            </a:r>
            <a:r>
              <a:rPr lang="ru-RU" dirty="0" err="1"/>
              <a:t>парсинга</a:t>
            </a:r>
            <a:r>
              <a:rPr lang="ru-RU" dirty="0"/>
              <a:t> выросло до 5 шт. и для сетевых источников данных может потребоваться дополнительный балансировщик, для распределения нагрузки между ними. Кластер серверов индексации вырос до 8 узлов, со значительно большими спецификациями. Такая инсталляция позволит обрабатывать поток до 10 ТБ/сутки со сроком хранения проиндексированных данных до 12 дней.</a:t>
            </a:r>
          </a:p>
          <a:p>
            <a:endParaRPr lang="ru-RU" dirty="0"/>
          </a:p>
          <a:p>
            <a:pPr marL="0" marR="0" lvl="0" indent="0" algn="l" defTabSz="609585" rtl="0" eaLnBrk="1" fontAlgn="auto" latinLnBrk="0" hangingPunct="1">
              <a:lnSpc>
                <a:spcPct val="100000"/>
              </a:lnSpc>
              <a:spcBef>
                <a:spcPts val="0"/>
              </a:spcBef>
              <a:spcAft>
                <a:spcPts val="0"/>
              </a:spcAft>
              <a:buClrTx/>
              <a:buSzTx/>
              <a:buFontTx/>
              <a:buNone/>
              <a:tabLst/>
              <a:defRPr/>
            </a:pPr>
            <a:r>
              <a:rPr lang="ru-RU" dirty="0"/>
              <a:t>Это минимально необходимые ресурсы для работы с указанными потоками данных и итоговый </a:t>
            </a:r>
            <a:r>
              <a:rPr lang="ru-RU" dirty="0" err="1"/>
              <a:t>сайзинг</a:t>
            </a:r>
            <a:r>
              <a:rPr lang="ru-RU" dirty="0"/>
              <a:t> под требования разных заказчиков на одном объеме может отличаться. Но как минимум эти данные можно использовать для понимания масштабов и первичной оценки. </a:t>
            </a:r>
          </a:p>
        </p:txBody>
      </p:sp>
      <p:sp>
        <p:nvSpPr>
          <p:cNvPr id="4" name="Номер слайда 3"/>
          <p:cNvSpPr>
            <a:spLocks noGrp="1"/>
          </p:cNvSpPr>
          <p:nvPr>
            <p:ph type="sldNum" sz="quarter" idx="5"/>
          </p:nvPr>
        </p:nvSpPr>
        <p:spPr/>
        <p:txBody>
          <a:bodyPr/>
          <a:lstStyle/>
          <a:p>
            <a:fld id="{97863621-2E60-B848-8968-B0341E26A312}" type="slidenum">
              <a:rPr lang="en-US" smtClean="0"/>
              <a:t>11</a:t>
            </a:fld>
            <a:endParaRPr lang="en-US"/>
          </a:p>
        </p:txBody>
      </p:sp>
    </p:spTree>
    <p:extLst>
      <p:ext uri="{BB962C8B-B14F-4D97-AF65-F5344CB8AC3E}">
        <p14:creationId xmlns:p14="http://schemas.microsoft.com/office/powerpoint/2010/main" val="2974323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И на этом у меня всё, коллеги, спасибо за внимание. Готов ответить на ваши вопросы.</a:t>
            </a:r>
          </a:p>
        </p:txBody>
      </p:sp>
      <p:sp>
        <p:nvSpPr>
          <p:cNvPr id="4" name="Номер слайда 3"/>
          <p:cNvSpPr>
            <a:spLocks noGrp="1"/>
          </p:cNvSpPr>
          <p:nvPr>
            <p:ph type="sldNum" sz="quarter" idx="5"/>
          </p:nvPr>
        </p:nvSpPr>
        <p:spPr/>
        <p:txBody>
          <a:bodyPr/>
          <a:lstStyle/>
          <a:p>
            <a:fld id="{97863621-2E60-B848-8968-B0341E26A312}" type="slidenum">
              <a:rPr lang="en-US" smtClean="0"/>
              <a:t>12</a:t>
            </a:fld>
            <a:endParaRPr lang="en-US"/>
          </a:p>
        </p:txBody>
      </p:sp>
    </p:spTree>
    <p:extLst>
      <p:ext uri="{BB962C8B-B14F-4D97-AF65-F5344CB8AC3E}">
        <p14:creationId xmlns:p14="http://schemas.microsoft.com/office/powerpoint/2010/main" val="519775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Основными целями были оценка поведения кластера под высокой нагрузкой и преодоление барьера в 10 ТБ/сутки индексируемых данных. Дополнительно, в тестовом окружении мы отлаживали различные варианты кластерных конфигураций и способов масштабирования. Как итог всех этих упражнений планировалось получить набор конфигураций, которые можно было бы приводить как </a:t>
            </a:r>
            <a:r>
              <a:rPr lang="ru-RU" dirty="0" err="1"/>
              <a:t>референсные</a:t>
            </a:r>
            <a:r>
              <a:rPr lang="ru-RU" dirty="0"/>
              <a:t>. И в целом обеспечить более понятный </a:t>
            </a:r>
            <a:r>
              <a:rPr lang="ru-RU" dirty="0" err="1"/>
              <a:t>сайзинг</a:t>
            </a:r>
            <a:r>
              <a:rPr lang="ru-RU" dirty="0"/>
              <a:t> как для нас, так и для наших заказчиков.</a:t>
            </a:r>
          </a:p>
        </p:txBody>
      </p:sp>
      <p:sp>
        <p:nvSpPr>
          <p:cNvPr id="4" name="Номер слайда 3"/>
          <p:cNvSpPr>
            <a:spLocks noGrp="1"/>
          </p:cNvSpPr>
          <p:nvPr>
            <p:ph type="sldNum" sz="quarter" idx="5"/>
          </p:nvPr>
        </p:nvSpPr>
        <p:spPr/>
        <p:txBody>
          <a:bodyPr/>
          <a:lstStyle/>
          <a:p>
            <a:fld id="{97863621-2E60-B848-8968-B0341E26A312}" type="slidenum">
              <a:rPr lang="en-US" smtClean="0"/>
              <a:t>2</a:t>
            </a:fld>
            <a:endParaRPr lang="en-US"/>
          </a:p>
        </p:txBody>
      </p:sp>
    </p:spTree>
    <p:extLst>
      <p:ext uri="{BB962C8B-B14F-4D97-AF65-F5344CB8AC3E}">
        <p14:creationId xmlns:p14="http://schemas.microsoft.com/office/powerpoint/2010/main" val="21524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Сама идея этого тестирования реализовалась благодаря коллегам из </a:t>
            </a:r>
            <a:r>
              <a:rPr lang="en-US" dirty="0"/>
              <a:t>SberCloud</a:t>
            </a:r>
            <a:r>
              <a:rPr lang="ru-RU" dirty="0"/>
              <a:t>, которые предоставили нам достаточно серьёзный набор ресурсов для экспериментов. Характеристики выделенного окружения есть на слайде, у нас было более 200 процессорных ядер, почти терабайт оперативной памяти и 71 терабайт хранилища. В качестве тестовых потоков данных использовались </a:t>
            </a:r>
            <a:r>
              <a:rPr lang="ru-RU" dirty="0" err="1"/>
              <a:t>логи</a:t>
            </a:r>
            <a:r>
              <a:rPr lang="ru-RU" dirty="0"/>
              <a:t> </a:t>
            </a:r>
            <a:r>
              <a:rPr lang="en-US" dirty="0" err="1"/>
              <a:t>Auditd</a:t>
            </a:r>
            <a:r>
              <a:rPr lang="en-US" dirty="0"/>
              <a:t> </a:t>
            </a:r>
            <a:r>
              <a:rPr lang="ru-RU" dirty="0"/>
              <a:t>с различными настройками </a:t>
            </a:r>
            <a:r>
              <a:rPr lang="ru-RU" dirty="0" err="1"/>
              <a:t>парсинга</a:t>
            </a:r>
            <a:r>
              <a:rPr lang="ru-RU" dirty="0"/>
              <a:t>, для имитации данных различной сложности.</a:t>
            </a:r>
          </a:p>
        </p:txBody>
      </p:sp>
      <p:sp>
        <p:nvSpPr>
          <p:cNvPr id="4" name="Номер слайда 3"/>
          <p:cNvSpPr>
            <a:spLocks noGrp="1"/>
          </p:cNvSpPr>
          <p:nvPr>
            <p:ph type="sldNum" sz="quarter" idx="5"/>
          </p:nvPr>
        </p:nvSpPr>
        <p:spPr/>
        <p:txBody>
          <a:bodyPr/>
          <a:lstStyle/>
          <a:p>
            <a:fld id="{97863621-2E60-B848-8968-B0341E26A312}" type="slidenum">
              <a:rPr lang="en-US" smtClean="0"/>
              <a:t>3</a:t>
            </a:fld>
            <a:endParaRPr lang="en-US"/>
          </a:p>
        </p:txBody>
      </p:sp>
    </p:spTree>
    <p:extLst>
      <p:ext uri="{BB962C8B-B14F-4D97-AF65-F5344CB8AC3E}">
        <p14:creationId xmlns:p14="http://schemas.microsoft.com/office/powerpoint/2010/main" val="290774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a:t>Мы провели работы со множеством различных конфигураций как отдельных серверов, так и кластеров. В итоге смогли получить достаточно впечатляющие показатели в виде среднесуточного объема 8,5 ТБ/сутки, а в пиковые моменты поток достигал 13 ТБ/сутки. Если смотреть на показатели событий в секунду, то это будет 340 тысяч в среднем и до 500 тысяч в пике. Таким образом, пусть и на небольшие периоды времени, тестовые инсталляции смогли преодолеть целевые 10 ТБ/сутки.</a:t>
            </a:r>
          </a:p>
          <a:p>
            <a:endParaRPr lang="ru-RU"/>
          </a:p>
          <a:p>
            <a:r>
              <a:rPr lang="ru-RU"/>
              <a:t>Интересным образом проявилась зависимость показателей от ресурсов отдельных серверов. Так, кластеры собранные из более маленьких серверов могли давать большую пиковую производительность, но при этом на длительных отрезках вели себя также или даже иногда отставали от кластеров с большими серверами.</a:t>
            </a:r>
            <a:endParaRPr lang="ru-RU" dirty="0"/>
          </a:p>
        </p:txBody>
      </p:sp>
      <p:sp>
        <p:nvSpPr>
          <p:cNvPr id="4" name="Номер слайда 3"/>
          <p:cNvSpPr>
            <a:spLocks noGrp="1"/>
          </p:cNvSpPr>
          <p:nvPr>
            <p:ph type="sldNum" sz="quarter" idx="5"/>
          </p:nvPr>
        </p:nvSpPr>
        <p:spPr/>
        <p:txBody>
          <a:bodyPr/>
          <a:lstStyle/>
          <a:p>
            <a:fld id="{97863621-2E60-B848-8968-B0341E26A312}" type="slidenum">
              <a:rPr lang="en-US" smtClean="0"/>
              <a:t>4</a:t>
            </a:fld>
            <a:endParaRPr lang="en-US"/>
          </a:p>
        </p:txBody>
      </p:sp>
    </p:spTree>
    <p:extLst>
      <p:ext uri="{BB962C8B-B14F-4D97-AF65-F5344CB8AC3E}">
        <p14:creationId xmlns:p14="http://schemas.microsoft.com/office/powerpoint/2010/main" val="4056058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ru-RU" dirty="0"/>
              <a:t>И здесь мы приходим к масштабируемости отдельных компонентов </a:t>
            </a:r>
            <a:r>
              <a:rPr lang="en-US" dirty="0"/>
              <a:t>SM</a:t>
            </a:r>
            <a:r>
              <a:rPr lang="ru-RU" dirty="0"/>
              <a:t>. Как известно многим присутствующим, в целом существуют два варианта масштабирования систем: горизонтальное и вертикальное. При горизонтальном вы добавляете новые серверы в инсталляцию, а при вертикальном наращиваете ресурсы на уже существующих. Большинство систем по обработке данных предлагают использовать горизонтальный подход, однако и вертикальное масштабирование имеет место быть, и иногда бывает более предпочтительным. В процессе тестирования мы убедились, что для </a:t>
            </a:r>
            <a:r>
              <a:rPr lang="en-US" dirty="0"/>
              <a:t>Smart Monitor </a:t>
            </a:r>
            <a:r>
              <a:rPr lang="ru-RU" dirty="0"/>
              <a:t>применимы обе стратегии как по отдельности, так и в различных комбинациях.</a:t>
            </a:r>
            <a:r>
              <a:rPr lang="en-US" dirty="0"/>
              <a:t> </a:t>
            </a:r>
            <a:r>
              <a:rPr lang="ru-RU" dirty="0"/>
              <a:t>И сейчас чуть подробнее посмотрим, на что следует обращать внимание при </a:t>
            </a:r>
            <a:r>
              <a:rPr lang="ru-RU" dirty="0" err="1"/>
              <a:t>сайзинге</a:t>
            </a:r>
            <a:r>
              <a:rPr lang="ru-RU" dirty="0"/>
              <a:t> компонентов </a:t>
            </a:r>
            <a:r>
              <a:rPr lang="en-US" dirty="0"/>
              <a:t>SM</a:t>
            </a:r>
            <a:r>
              <a:rPr lang="ru-RU" dirty="0"/>
              <a:t>.</a:t>
            </a:r>
          </a:p>
          <a:p>
            <a:endParaRPr lang="ru-RU" dirty="0"/>
          </a:p>
        </p:txBody>
      </p:sp>
      <p:sp>
        <p:nvSpPr>
          <p:cNvPr id="4" name="Номер слайда 3"/>
          <p:cNvSpPr>
            <a:spLocks noGrp="1"/>
          </p:cNvSpPr>
          <p:nvPr>
            <p:ph type="sldNum" sz="quarter" idx="5"/>
          </p:nvPr>
        </p:nvSpPr>
        <p:spPr/>
        <p:txBody>
          <a:bodyPr/>
          <a:lstStyle/>
          <a:p>
            <a:fld id="{97863621-2E60-B848-8968-B0341E26A312}" type="slidenum">
              <a:rPr lang="en-US" smtClean="0"/>
              <a:t>5</a:t>
            </a:fld>
            <a:endParaRPr lang="en-US"/>
          </a:p>
        </p:txBody>
      </p:sp>
    </p:spTree>
    <p:extLst>
      <p:ext uri="{BB962C8B-B14F-4D97-AF65-F5344CB8AC3E}">
        <p14:creationId xmlns:p14="http://schemas.microsoft.com/office/powerpoint/2010/main" val="4232843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Начнём с компонентов </a:t>
            </a:r>
            <a:r>
              <a:rPr lang="ru-RU" dirty="0" err="1"/>
              <a:t>парсинга</a:t>
            </a:r>
            <a:r>
              <a:rPr lang="ru-RU" dirty="0"/>
              <a:t> и фильтрации, здесь на диаграмме достаточно наглядно на наш взгляд отображена относительная важность различных типов ресурсов при масштабировании. </a:t>
            </a:r>
          </a:p>
          <a:p>
            <a:endParaRPr lang="ru-RU" dirty="0"/>
          </a:p>
          <a:p>
            <a:r>
              <a:rPr lang="ru-RU" dirty="0"/>
              <a:t>Разбор данных на поля и дальнейшая постобработка являются очень </a:t>
            </a:r>
            <a:r>
              <a:rPr lang="ru-RU" dirty="0" err="1"/>
              <a:t>процессорозависимыми</a:t>
            </a:r>
            <a:r>
              <a:rPr lang="ru-RU" dirty="0"/>
              <a:t> операциями, соответственно основной упор при </a:t>
            </a:r>
            <a:r>
              <a:rPr lang="ru-RU" dirty="0" err="1"/>
              <a:t>сайзинге</a:t>
            </a:r>
            <a:r>
              <a:rPr lang="ru-RU" dirty="0"/>
              <a:t> идёт на наращивание процессорных ресурсов. Память используется постольку-поскольку и в основном расходуется на содержание очередей, на случай если индексирующие компоненты не справляются с потоком. Жесткие диски же являются либо первичным буфером при приёмке сетевых источников данных, либо последним рубежом защиты от потери поступающих данных при падении серверов индексации. Ситуация редкая и большие объемы тут обычно не закладываются.</a:t>
            </a:r>
          </a:p>
        </p:txBody>
      </p:sp>
      <p:sp>
        <p:nvSpPr>
          <p:cNvPr id="4" name="Номер слайда 3"/>
          <p:cNvSpPr>
            <a:spLocks noGrp="1"/>
          </p:cNvSpPr>
          <p:nvPr>
            <p:ph type="sldNum" sz="quarter" idx="5"/>
          </p:nvPr>
        </p:nvSpPr>
        <p:spPr/>
        <p:txBody>
          <a:bodyPr/>
          <a:lstStyle/>
          <a:p>
            <a:fld id="{97863621-2E60-B848-8968-B0341E26A312}" type="slidenum">
              <a:rPr lang="en-US" smtClean="0"/>
              <a:t>6</a:t>
            </a:fld>
            <a:endParaRPr lang="en-US"/>
          </a:p>
        </p:txBody>
      </p:sp>
    </p:spTree>
    <p:extLst>
      <p:ext uri="{BB962C8B-B14F-4D97-AF65-F5344CB8AC3E}">
        <p14:creationId xmlns:p14="http://schemas.microsoft.com/office/powerpoint/2010/main" val="2642106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Несколько иная ситуация складывается у компонентов индексирования, хранения и поиска. Процессорные ресурсы очень активно используются как для индексирования поступающих данных, так и для расчётов в пользовательских запросах. Аналогично и дисковая подсистема испытывает высокую нагрузку на чтение и запись за счёт поступающих данных и выгрузки информации пользователям. Оперативная память используется в основном для работы с пользовательскими запросами, но в зависимости от их сложности и выбранных данных может страдать больше всех остальных компонентов вместе взятых. </a:t>
            </a:r>
          </a:p>
          <a:p>
            <a:endParaRPr lang="ru-RU" dirty="0"/>
          </a:p>
          <a:p>
            <a:r>
              <a:rPr lang="ru-RU" dirty="0"/>
              <a:t>Таким образом в случае компонентов индексирования, все ресурсы сервера масштабируются весьма равномерно.</a:t>
            </a:r>
          </a:p>
        </p:txBody>
      </p:sp>
      <p:sp>
        <p:nvSpPr>
          <p:cNvPr id="4" name="Номер слайда 3"/>
          <p:cNvSpPr>
            <a:spLocks noGrp="1"/>
          </p:cNvSpPr>
          <p:nvPr>
            <p:ph type="sldNum" sz="quarter" idx="5"/>
          </p:nvPr>
        </p:nvSpPr>
        <p:spPr/>
        <p:txBody>
          <a:bodyPr/>
          <a:lstStyle/>
          <a:p>
            <a:fld id="{97863621-2E60-B848-8968-B0341E26A312}" type="slidenum">
              <a:rPr lang="en-US" smtClean="0"/>
              <a:t>7</a:t>
            </a:fld>
            <a:endParaRPr lang="en-US"/>
          </a:p>
        </p:txBody>
      </p:sp>
    </p:spTree>
    <p:extLst>
      <p:ext uri="{BB962C8B-B14F-4D97-AF65-F5344CB8AC3E}">
        <p14:creationId xmlns:p14="http://schemas.microsoft.com/office/powerpoint/2010/main" val="1279155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Отдельно следует помнить про ограничения платформы. Во время тестирования мы использовали </a:t>
            </a:r>
            <a:r>
              <a:rPr lang="en-US" dirty="0"/>
              <a:t>Elasticsearch </a:t>
            </a:r>
            <a:r>
              <a:rPr lang="ru-RU" dirty="0"/>
              <a:t>в качестве хранилища данных, и у него есть рекомендованный лимит – не использовать более 32 ГБ памяти для </a:t>
            </a:r>
            <a:r>
              <a:rPr lang="en-US" dirty="0"/>
              <a:t>JVM. </a:t>
            </a:r>
            <a:r>
              <a:rPr lang="ru-RU" dirty="0"/>
              <a:t>Превышение этой границы приводит к тому, что </a:t>
            </a:r>
            <a:r>
              <a:rPr lang="en-US" dirty="0"/>
              <a:t>Java-</a:t>
            </a:r>
            <a:r>
              <a:rPr lang="ru-RU" dirty="0"/>
              <a:t>машина отключает одну из своих оптимизаций памяти – сжатие указателей, что в свою очередь ведет к росту потребления памяти для одного и тоже набора данных на примерно 25-30%. Плюс на больших объемах выделенной памяти со стандартным сборщиком мусора </a:t>
            </a:r>
            <a:r>
              <a:rPr lang="en-US" dirty="0"/>
              <a:t>G1 GC</a:t>
            </a:r>
            <a:r>
              <a:rPr lang="ru-RU" dirty="0"/>
              <a:t> начинают заметнее ощущаться операции очистки памяти, которые могут приводить к повышенным задержкам в обработке данных и запросов. К счастью, в современных версиях </a:t>
            </a:r>
            <a:r>
              <a:rPr lang="en-US" dirty="0"/>
              <a:t>JVM </a:t>
            </a:r>
            <a:r>
              <a:rPr lang="ru-RU" dirty="0"/>
              <a:t>есть два сборщика мусора, которые решают эту проблему – а именно </a:t>
            </a:r>
            <a:r>
              <a:rPr lang="en-US" dirty="0"/>
              <a:t>Shenandoah </a:t>
            </a:r>
            <a:r>
              <a:rPr lang="ru-RU" dirty="0"/>
              <a:t>и </a:t>
            </a:r>
            <a:r>
              <a:rPr lang="en-US" dirty="0"/>
              <a:t>ZGC.</a:t>
            </a:r>
            <a:r>
              <a:rPr lang="ru-RU" dirty="0"/>
              <a:t> Мы в своих конфигурациях используем именно </a:t>
            </a:r>
            <a:r>
              <a:rPr lang="en-US" dirty="0"/>
              <a:t>Shenandoah</a:t>
            </a:r>
            <a:r>
              <a:rPr lang="ru-RU" dirty="0"/>
              <a:t>, но в сети имеются отзывы и о нормальной работе на </a:t>
            </a:r>
            <a:r>
              <a:rPr lang="en-US" dirty="0"/>
              <a:t>ZGC. </a:t>
            </a:r>
            <a:endParaRPr lang="ru-RU" dirty="0"/>
          </a:p>
        </p:txBody>
      </p:sp>
      <p:sp>
        <p:nvSpPr>
          <p:cNvPr id="4" name="Номер слайда 3"/>
          <p:cNvSpPr>
            <a:spLocks noGrp="1"/>
          </p:cNvSpPr>
          <p:nvPr>
            <p:ph type="sldNum" sz="quarter" idx="5"/>
          </p:nvPr>
        </p:nvSpPr>
        <p:spPr/>
        <p:txBody>
          <a:bodyPr/>
          <a:lstStyle/>
          <a:p>
            <a:fld id="{97863621-2E60-B848-8968-B0341E26A312}" type="slidenum">
              <a:rPr lang="en-US" smtClean="0"/>
              <a:t>8</a:t>
            </a:fld>
            <a:endParaRPr lang="en-US"/>
          </a:p>
        </p:txBody>
      </p:sp>
    </p:spTree>
    <p:extLst>
      <p:ext uri="{BB962C8B-B14F-4D97-AF65-F5344CB8AC3E}">
        <p14:creationId xmlns:p14="http://schemas.microsoft.com/office/powerpoint/2010/main" val="623291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С учётом всех этих особенностей разница в части различных вариантов масштабирования выглядит примерно так, как отображено на нашем слайде. </a:t>
            </a:r>
          </a:p>
          <a:p>
            <a:r>
              <a:rPr lang="ru-RU" dirty="0"/>
              <a:t>Красная линия здесь – это рост пропускной способности серверов в зависимости от роста ресурсов при горизонтальном масштабировании, т.е. каждый новый отсчёт по оси Х – это фактически добавление нового сервера. </a:t>
            </a:r>
          </a:p>
          <a:p>
            <a:r>
              <a:rPr lang="ru-RU" dirty="0"/>
              <a:t>Зелёная линия – это рост пропускной способности при вертикальном масштабировании, т.е. каждый новый отсчёт по оси Х – это наращивание ресурсов на одном сервере. </a:t>
            </a:r>
          </a:p>
          <a:p>
            <a:r>
              <a:rPr lang="ru-RU" dirty="0"/>
              <a:t>Это аппроксимированный график по результатам наших тестов, но он отображает основную идею – прирост от наращивания мощностей одного сервера со временем будет приводить к уменьшающимся результатам. </a:t>
            </a:r>
          </a:p>
        </p:txBody>
      </p:sp>
      <p:sp>
        <p:nvSpPr>
          <p:cNvPr id="4" name="Номер слайда 3"/>
          <p:cNvSpPr>
            <a:spLocks noGrp="1"/>
          </p:cNvSpPr>
          <p:nvPr>
            <p:ph type="sldNum" sz="quarter" idx="5"/>
          </p:nvPr>
        </p:nvSpPr>
        <p:spPr/>
        <p:txBody>
          <a:bodyPr/>
          <a:lstStyle/>
          <a:p>
            <a:fld id="{97863621-2E60-B848-8968-B0341E26A312}" type="slidenum">
              <a:rPr lang="en-US" smtClean="0"/>
              <a:t>9</a:t>
            </a:fld>
            <a:endParaRPr lang="en-US"/>
          </a:p>
        </p:txBody>
      </p:sp>
    </p:spTree>
    <p:extLst>
      <p:ext uri="{BB962C8B-B14F-4D97-AF65-F5344CB8AC3E}">
        <p14:creationId xmlns:p14="http://schemas.microsoft.com/office/powerpoint/2010/main" val="805318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normAutofit/>
          </a:bodyPr>
          <a:lstStyle>
            <a:lvl1pPr>
              <a:defRPr sz="3600"/>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21625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328054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Eight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3384" y="1397000"/>
            <a:ext cx="2438400" cy="1476165"/>
          </a:xfrm>
          <a:solidFill>
            <a:schemeClr val="bg1">
              <a:lumMod val="95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3554984" y="1397000"/>
            <a:ext cx="2438400" cy="1476165"/>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6196584" y="1397000"/>
            <a:ext cx="2438400" cy="1476165"/>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Picture Placeholder 3"/>
          <p:cNvSpPr>
            <a:spLocks noGrp="1"/>
          </p:cNvSpPr>
          <p:nvPr>
            <p:ph type="pic" sz="quarter" idx="13"/>
          </p:nvPr>
        </p:nvSpPr>
        <p:spPr>
          <a:xfrm>
            <a:off x="8838184" y="1397000"/>
            <a:ext cx="2438400" cy="1476165"/>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4" name="Content Placeholder 13"/>
          <p:cNvSpPr>
            <a:spLocks noGrp="1"/>
          </p:cNvSpPr>
          <p:nvPr>
            <p:ph sz="quarter" idx="18"/>
          </p:nvPr>
        </p:nvSpPr>
        <p:spPr>
          <a:xfrm>
            <a:off x="913384" y="4717007"/>
            <a:ext cx="2441448" cy="1326605"/>
          </a:xfrm>
        </p:spPr>
        <p:txBody>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3553968" y="4717007"/>
            <a:ext cx="2441448" cy="1326605"/>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6194552" y="4717007"/>
            <a:ext cx="2441448" cy="1326605"/>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8835136" y="4717007"/>
            <a:ext cx="2441448" cy="1326605"/>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913384" y="3057004"/>
            <a:ext cx="2438400" cy="1476165"/>
          </a:xfrm>
          <a:solidFill>
            <a:schemeClr val="bg1">
              <a:lumMod val="95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12" name="Picture Placeholder 3"/>
          <p:cNvSpPr>
            <a:spLocks noGrp="1"/>
          </p:cNvSpPr>
          <p:nvPr>
            <p:ph type="pic" sz="quarter" idx="23"/>
          </p:nvPr>
        </p:nvSpPr>
        <p:spPr>
          <a:xfrm>
            <a:off x="3554984" y="3057004"/>
            <a:ext cx="2438400" cy="1476165"/>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3" name="Picture Placeholder 3"/>
          <p:cNvSpPr>
            <a:spLocks noGrp="1"/>
          </p:cNvSpPr>
          <p:nvPr>
            <p:ph type="pic" sz="quarter" idx="24"/>
          </p:nvPr>
        </p:nvSpPr>
        <p:spPr>
          <a:xfrm>
            <a:off x="6196584" y="3057004"/>
            <a:ext cx="2438400" cy="1476165"/>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6" name="Picture Placeholder 3"/>
          <p:cNvSpPr>
            <a:spLocks noGrp="1"/>
          </p:cNvSpPr>
          <p:nvPr>
            <p:ph type="pic" sz="quarter" idx="25"/>
          </p:nvPr>
        </p:nvSpPr>
        <p:spPr>
          <a:xfrm>
            <a:off x="8838184" y="3057004"/>
            <a:ext cx="2438400" cy="1476165"/>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7" name="Text Placeholder 4"/>
          <p:cNvSpPr>
            <a:spLocks noGrp="1"/>
          </p:cNvSpPr>
          <p:nvPr>
            <p:ph type="body" sz="quarter" idx="26"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163106348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Six Gri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3328416"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4431792" y="1397000"/>
            <a:ext cx="3328416"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7949184" y="1397000"/>
            <a:ext cx="3328416"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1" name="Content Placeholder 13"/>
          <p:cNvSpPr>
            <a:spLocks noGrp="1"/>
          </p:cNvSpPr>
          <p:nvPr>
            <p:ph sz="quarter" idx="18"/>
          </p:nvPr>
        </p:nvSpPr>
        <p:spPr>
          <a:xfrm>
            <a:off x="914400" y="4720990"/>
            <a:ext cx="3328416" cy="1370248"/>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4431792" y="4720990"/>
            <a:ext cx="3328416" cy="1370248"/>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7949184" y="4720990"/>
            <a:ext cx="3328416" cy="1370248"/>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914400" y="3060985"/>
            <a:ext cx="3328416"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5" name="Picture Placeholder 3"/>
          <p:cNvSpPr>
            <a:spLocks noGrp="1"/>
          </p:cNvSpPr>
          <p:nvPr>
            <p:ph type="pic" sz="quarter" idx="24"/>
          </p:nvPr>
        </p:nvSpPr>
        <p:spPr>
          <a:xfrm>
            <a:off x="4431792" y="3060985"/>
            <a:ext cx="3328416"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6" name="Picture Placeholder 3"/>
          <p:cNvSpPr>
            <a:spLocks noGrp="1"/>
          </p:cNvSpPr>
          <p:nvPr>
            <p:ph type="pic" sz="quarter" idx="25"/>
          </p:nvPr>
        </p:nvSpPr>
        <p:spPr>
          <a:xfrm>
            <a:off x="7949184" y="3060985"/>
            <a:ext cx="3328416"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Tree>
    <p:extLst>
      <p:ext uri="{BB962C8B-B14F-4D97-AF65-F5344CB8AC3E}">
        <p14:creationId xmlns:p14="http://schemas.microsoft.com/office/powerpoint/2010/main" val="66610692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Six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3328416"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4431792" y="1397000"/>
            <a:ext cx="3328416"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7949184" y="1397000"/>
            <a:ext cx="3328416"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1" name="Content Placeholder 13"/>
          <p:cNvSpPr>
            <a:spLocks noGrp="1"/>
          </p:cNvSpPr>
          <p:nvPr>
            <p:ph sz="quarter" idx="18"/>
          </p:nvPr>
        </p:nvSpPr>
        <p:spPr>
          <a:xfrm>
            <a:off x="914400" y="4720990"/>
            <a:ext cx="3328416" cy="1370248"/>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4431792" y="4720990"/>
            <a:ext cx="3328416" cy="1370248"/>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7949184" y="4720990"/>
            <a:ext cx="3328416" cy="1370248"/>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914400" y="3060985"/>
            <a:ext cx="3328416"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5" name="Picture Placeholder 3"/>
          <p:cNvSpPr>
            <a:spLocks noGrp="1"/>
          </p:cNvSpPr>
          <p:nvPr>
            <p:ph type="pic" sz="quarter" idx="24"/>
          </p:nvPr>
        </p:nvSpPr>
        <p:spPr>
          <a:xfrm>
            <a:off x="4431792" y="3060985"/>
            <a:ext cx="3328416"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6" name="Picture Placeholder 3"/>
          <p:cNvSpPr>
            <a:spLocks noGrp="1"/>
          </p:cNvSpPr>
          <p:nvPr>
            <p:ph type="pic" sz="quarter" idx="25"/>
          </p:nvPr>
        </p:nvSpPr>
        <p:spPr>
          <a:xfrm>
            <a:off x="7949184" y="3060985"/>
            <a:ext cx="3328416"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7" name="Text Placeholder 4"/>
          <p:cNvSpPr>
            <a:spLocks noGrp="1"/>
          </p:cNvSpPr>
          <p:nvPr>
            <p:ph type="body" sz="quarter" idx="26"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271320105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Four Gri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5925" y="1397000"/>
            <a:ext cx="5085589"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6193536" y="1397000"/>
            <a:ext cx="5085589"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Content Placeholder 13"/>
          <p:cNvSpPr>
            <a:spLocks noGrp="1"/>
          </p:cNvSpPr>
          <p:nvPr>
            <p:ph sz="quarter" idx="18"/>
          </p:nvPr>
        </p:nvSpPr>
        <p:spPr>
          <a:xfrm>
            <a:off x="914400" y="4704405"/>
            <a:ext cx="5084064" cy="1339207"/>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6193536" y="4704405"/>
            <a:ext cx="5084064" cy="1339207"/>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915925" y="3060985"/>
            <a:ext cx="5085589"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1" name="Picture Placeholder 3"/>
          <p:cNvSpPr>
            <a:spLocks noGrp="1"/>
          </p:cNvSpPr>
          <p:nvPr>
            <p:ph type="pic" sz="quarter" idx="25"/>
          </p:nvPr>
        </p:nvSpPr>
        <p:spPr>
          <a:xfrm>
            <a:off x="6193536" y="3060985"/>
            <a:ext cx="5085589"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Tree>
    <p:extLst>
      <p:ext uri="{BB962C8B-B14F-4D97-AF65-F5344CB8AC3E}">
        <p14:creationId xmlns:p14="http://schemas.microsoft.com/office/powerpoint/2010/main" val="157713989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Four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5925" y="1397000"/>
            <a:ext cx="5085589"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6193536" y="1397000"/>
            <a:ext cx="5085589"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Content Placeholder 13"/>
          <p:cNvSpPr>
            <a:spLocks noGrp="1"/>
          </p:cNvSpPr>
          <p:nvPr>
            <p:ph sz="quarter" idx="18"/>
          </p:nvPr>
        </p:nvSpPr>
        <p:spPr>
          <a:xfrm>
            <a:off x="914400" y="4704405"/>
            <a:ext cx="5084064" cy="1339207"/>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6193536" y="4704405"/>
            <a:ext cx="5084064" cy="1339207"/>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915925" y="3060985"/>
            <a:ext cx="5085589"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1" name="Picture Placeholder 3"/>
          <p:cNvSpPr>
            <a:spLocks noGrp="1"/>
          </p:cNvSpPr>
          <p:nvPr>
            <p:ph type="pic" sz="quarter" idx="25"/>
          </p:nvPr>
        </p:nvSpPr>
        <p:spPr>
          <a:xfrm>
            <a:off x="6193536" y="3060985"/>
            <a:ext cx="5085589" cy="1472184"/>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2" name="Text Placeholder 4"/>
          <p:cNvSpPr>
            <a:spLocks noGrp="1"/>
          </p:cNvSpPr>
          <p:nvPr>
            <p:ph type="body" sz="quarter" idx="26"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209238442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Four Bar">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2438400" cy="4266109"/>
          </a:xfrm>
          <a:solidFill>
            <a:schemeClr val="bg1">
              <a:lumMod val="95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3556000" y="1396999"/>
            <a:ext cx="2438400"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6197600" y="1396999"/>
            <a:ext cx="2438400"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Picture Placeholder 3"/>
          <p:cNvSpPr>
            <a:spLocks noGrp="1"/>
          </p:cNvSpPr>
          <p:nvPr>
            <p:ph type="pic" sz="quarter" idx="13"/>
          </p:nvPr>
        </p:nvSpPr>
        <p:spPr>
          <a:xfrm>
            <a:off x="8839200" y="1396999"/>
            <a:ext cx="2438400"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19"/>
          </p:nvPr>
        </p:nvSpPr>
        <p:spPr>
          <a:xfrm>
            <a:off x="914400" y="4604358"/>
            <a:ext cx="2441448"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3554984" y="4604358"/>
            <a:ext cx="2441448" cy="1058751"/>
          </a:xfrm>
          <a:solidFill>
            <a:schemeClr val="accent3">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6195568" y="4604358"/>
            <a:ext cx="2441448" cy="1058751"/>
          </a:xfrm>
          <a:solidFill>
            <a:schemeClr val="accent5">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8836152" y="4604358"/>
            <a:ext cx="2441448"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4719878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Four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2438400" cy="4266109"/>
          </a:xfrm>
          <a:solidFill>
            <a:schemeClr val="bg1">
              <a:lumMod val="95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3556000" y="1396999"/>
            <a:ext cx="2438400"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6197600" y="1396999"/>
            <a:ext cx="2438400"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Picture Placeholder 3"/>
          <p:cNvSpPr>
            <a:spLocks noGrp="1"/>
          </p:cNvSpPr>
          <p:nvPr>
            <p:ph type="pic" sz="quarter" idx="13"/>
          </p:nvPr>
        </p:nvSpPr>
        <p:spPr>
          <a:xfrm>
            <a:off x="8839200" y="1396999"/>
            <a:ext cx="2438400"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19"/>
          </p:nvPr>
        </p:nvSpPr>
        <p:spPr>
          <a:xfrm>
            <a:off x="914400" y="4604358"/>
            <a:ext cx="2441448"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3554984" y="4604358"/>
            <a:ext cx="2441448" cy="1058751"/>
          </a:xfrm>
          <a:solidFill>
            <a:schemeClr val="accent3">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6195568" y="4604358"/>
            <a:ext cx="2441448" cy="1058751"/>
          </a:xfrm>
          <a:solidFill>
            <a:schemeClr val="accent5">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8836152" y="4604358"/>
            <a:ext cx="2441448"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78362084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hree Bar">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3328416" cy="4266109"/>
          </a:xfrm>
          <a:solidFill>
            <a:schemeClr val="bg1">
              <a:lumMod val="95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4431792" y="1396999"/>
            <a:ext cx="3328416"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7949184" y="1396999"/>
            <a:ext cx="3328416"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9" name="Text Placeholder 7"/>
          <p:cNvSpPr>
            <a:spLocks noGrp="1"/>
          </p:cNvSpPr>
          <p:nvPr>
            <p:ph type="body" sz="quarter" idx="21"/>
          </p:nvPr>
        </p:nvSpPr>
        <p:spPr>
          <a:xfrm>
            <a:off x="914400" y="4604358"/>
            <a:ext cx="3328416"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4431792" y="4604358"/>
            <a:ext cx="3328416" cy="1058751"/>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7949184" y="4604358"/>
            <a:ext cx="3328416"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6861941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hree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3328416" cy="4266109"/>
          </a:xfrm>
          <a:solidFill>
            <a:schemeClr val="bg1">
              <a:lumMod val="95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4431792" y="1396999"/>
            <a:ext cx="3328416"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7949184" y="1396999"/>
            <a:ext cx="3328416"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9" name="Text Placeholder 7"/>
          <p:cNvSpPr>
            <a:spLocks noGrp="1"/>
          </p:cNvSpPr>
          <p:nvPr>
            <p:ph type="body" sz="quarter" idx="21"/>
          </p:nvPr>
        </p:nvSpPr>
        <p:spPr>
          <a:xfrm>
            <a:off x="914400" y="4604358"/>
            <a:ext cx="3328416"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4431792" y="4604358"/>
            <a:ext cx="3328416" cy="1058751"/>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7949184" y="4604358"/>
            <a:ext cx="3328416"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220407625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2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5085589"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6192011" y="1396999"/>
            <a:ext cx="5085589"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21"/>
          </p:nvPr>
        </p:nvSpPr>
        <p:spPr>
          <a:xfrm>
            <a:off x="914400" y="4912134"/>
            <a:ext cx="5084064" cy="750975"/>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6193536" y="4912134"/>
            <a:ext cx="5084064" cy="750975"/>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7" name="Text Placeholder 4"/>
          <p:cNvSpPr>
            <a:spLocks noGrp="1"/>
          </p:cNvSpPr>
          <p:nvPr>
            <p:ph type="body" sz="quarter" idx="18"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1997908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5_Title Slide">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normAutofit/>
          </a:bodyPr>
          <a:lstStyle>
            <a:lvl1pPr>
              <a:defRPr sz="3600"/>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6631192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Two Bar">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5085589"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6192011" y="1396999"/>
            <a:ext cx="5085589" cy="4266109"/>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21"/>
          </p:nvPr>
        </p:nvSpPr>
        <p:spPr>
          <a:xfrm>
            <a:off x="914400" y="4912134"/>
            <a:ext cx="5084064" cy="750975"/>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6193536" y="4912134"/>
            <a:ext cx="5084064" cy="750975"/>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8402445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4 Ba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2438400" cy="2644068"/>
          </a:xfrm>
          <a:solidFill>
            <a:schemeClr val="bg1">
              <a:lumMod val="95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3556000" y="1397000"/>
            <a:ext cx="2438400"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6197600" y="1397000"/>
            <a:ext cx="2438400"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Picture Placeholder 3"/>
          <p:cNvSpPr>
            <a:spLocks noGrp="1"/>
          </p:cNvSpPr>
          <p:nvPr>
            <p:ph type="pic" sz="quarter" idx="13"/>
          </p:nvPr>
        </p:nvSpPr>
        <p:spPr>
          <a:xfrm>
            <a:off x="8839200" y="1397000"/>
            <a:ext cx="2438400"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19"/>
          </p:nvPr>
        </p:nvSpPr>
        <p:spPr>
          <a:xfrm>
            <a:off x="914400" y="2982317"/>
            <a:ext cx="2441448"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3554984" y="2982317"/>
            <a:ext cx="2441448" cy="1058751"/>
          </a:xfrm>
          <a:solidFill>
            <a:schemeClr val="accent3">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6195568" y="2982317"/>
            <a:ext cx="2441448" cy="1058751"/>
          </a:xfrm>
          <a:solidFill>
            <a:schemeClr val="accent5">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8836152" y="2982317"/>
            <a:ext cx="2441448"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914400" y="4212305"/>
            <a:ext cx="2441448" cy="1713558"/>
          </a:xfrm>
        </p:spPr>
        <p:txBody>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3554984" y="4212305"/>
            <a:ext cx="2441448" cy="1713558"/>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6195568" y="4212305"/>
            <a:ext cx="2441448" cy="1713558"/>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8836152" y="4212305"/>
            <a:ext cx="2441448" cy="1713558"/>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3194657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4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2438400" cy="2644068"/>
          </a:xfrm>
          <a:solidFill>
            <a:schemeClr val="bg1">
              <a:lumMod val="95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3556000" y="1397000"/>
            <a:ext cx="2438400"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6197600" y="1397000"/>
            <a:ext cx="2438400"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Picture Placeholder 3"/>
          <p:cNvSpPr>
            <a:spLocks noGrp="1"/>
          </p:cNvSpPr>
          <p:nvPr>
            <p:ph type="pic" sz="quarter" idx="13"/>
          </p:nvPr>
        </p:nvSpPr>
        <p:spPr>
          <a:xfrm>
            <a:off x="8839200" y="1397000"/>
            <a:ext cx="2438400"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19"/>
          </p:nvPr>
        </p:nvSpPr>
        <p:spPr>
          <a:xfrm>
            <a:off x="914400" y="2982317"/>
            <a:ext cx="2441448"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3554984" y="2982317"/>
            <a:ext cx="2441448" cy="1058751"/>
          </a:xfrm>
          <a:solidFill>
            <a:schemeClr val="accent3">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6195568" y="2982317"/>
            <a:ext cx="2441448" cy="1058751"/>
          </a:xfrm>
          <a:solidFill>
            <a:schemeClr val="accent5">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8836152" y="2982317"/>
            <a:ext cx="2441448"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914400" y="4212305"/>
            <a:ext cx="2441448" cy="1713558"/>
          </a:xfrm>
        </p:spPr>
        <p:txBody>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3554984" y="4212305"/>
            <a:ext cx="2441448" cy="1713558"/>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6195568" y="4212305"/>
            <a:ext cx="2441448" cy="1713558"/>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8836152" y="4212305"/>
            <a:ext cx="2441448" cy="1713558"/>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4"/>
          <p:cNvSpPr>
            <a:spLocks noGrp="1"/>
          </p:cNvSpPr>
          <p:nvPr>
            <p:ph type="body" sz="quarter" idx="27"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47966909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Three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3328416" cy="2644068"/>
          </a:xfrm>
          <a:solidFill>
            <a:schemeClr val="bg1">
              <a:lumMod val="95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4431792" y="1397000"/>
            <a:ext cx="3328416"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7949184" y="1397000"/>
            <a:ext cx="3328416"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9" name="Text Placeholder 7"/>
          <p:cNvSpPr>
            <a:spLocks noGrp="1"/>
          </p:cNvSpPr>
          <p:nvPr>
            <p:ph type="body" sz="quarter" idx="21"/>
          </p:nvPr>
        </p:nvSpPr>
        <p:spPr>
          <a:xfrm>
            <a:off x="914400" y="2982317"/>
            <a:ext cx="3328416"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4431792" y="2982317"/>
            <a:ext cx="3328416" cy="1058751"/>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7949184" y="2982317"/>
            <a:ext cx="3328416"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914400" y="4212305"/>
            <a:ext cx="3328416" cy="175069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4431792" y="4212305"/>
            <a:ext cx="3328416" cy="175069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7949184" y="4212305"/>
            <a:ext cx="3328416" cy="175069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4"/>
          <p:cNvSpPr>
            <a:spLocks noGrp="1"/>
          </p:cNvSpPr>
          <p:nvPr>
            <p:ph type="body" sz="quarter" idx="24"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266215813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Three Ba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3328416" cy="2644068"/>
          </a:xfrm>
          <a:solidFill>
            <a:schemeClr val="bg1">
              <a:lumMod val="95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4431792" y="1397000"/>
            <a:ext cx="3328416"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7949184" y="1397000"/>
            <a:ext cx="3328416"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9" name="Text Placeholder 7"/>
          <p:cNvSpPr>
            <a:spLocks noGrp="1"/>
          </p:cNvSpPr>
          <p:nvPr>
            <p:ph type="body" sz="quarter" idx="21"/>
          </p:nvPr>
        </p:nvSpPr>
        <p:spPr>
          <a:xfrm>
            <a:off x="914400" y="2982317"/>
            <a:ext cx="3328416"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4431792" y="2982317"/>
            <a:ext cx="3328416" cy="1058751"/>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7949184" y="2982317"/>
            <a:ext cx="3328416"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914400" y="4212305"/>
            <a:ext cx="3328416" cy="175069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4431792" y="4212305"/>
            <a:ext cx="3328416" cy="175069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7949184" y="4212305"/>
            <a:ext cx="3328416" cy="175069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465536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wo Ba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5085589"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6192011" y="1397000"/>
            <a:ext cx="5085589"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21"/>
          </p:nvPr>
        </p:nvSpPr>
        <p:spPr>
          <a:xfrm>
            <a:off x="914400" y="3290093"/>
            <a:ext cx="5084064" cy="750975"/>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6193536" y="3290093"/>
            <a:ext cx="5084064" cy="750975"/>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914400" y="4212305"/>
            <a:ext cx="5084064" cy="1703066"/>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6193536" y="4212305"/>
            <a:ext cx="5084064" cy="1703066"/>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551650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wo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5085589"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6192011" y="1397000"/>
            <a:ext cx="5085589" cy="2644068"/>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21"/>
          </p:nvPr>
        </p:nvSpPr>
        <p:spPr>
          <a:xfrm>
            <a:off x="914400" y="3290093"/>
            <a:ext cx="5084064" cy="750975"/>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6193536" y="3290093"/>
            <a:ext cx="5084064" cy="750975"/>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914400" y="4212305"/>
            <a:ext cx="5084064" cy="1703066"/>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6193536" y="4212305"/>
            <a:ext cx="5084064" cy="1703066"/>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23"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114281277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12 team">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1637916"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3483710"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4546239"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6392033"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7454562"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9300356"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endParaRPr lang="en-US" dirty="0"/>
          </a:p>
        </p:txBody>
      </p:sp>
      <p:sp>
        <p:nvSpPr>
          <p:cNvPr id="32" name="Content Placeholder 13"/>
          <p:cNvSpPr>
            <a:spLocks noGrp="1"/>
          </p:cNvSpPr>
          <p:nvPr>
            <p:ph sz="quarter" idx="24" hasCustomPrompt="1"/>
          </p:nvPr>
        </p:nvSpPr>
        <p:spPr>
          <a:xfrm>
            <a:off x="10362885"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153548"/>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1637916"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3483710" y="3153548"/>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4546239"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6392033" y="3153548"/>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8" name="Content Placeholder 13"/>
          <p:cNvSpPr>
            <a:spLocks noGrp="1"/>
          </p:cNvSpPr>
          <p:nvPr>
            <p:ph sz="quarter" idx="30" hasCustomPrompt="1"/>
          </p:nvPr>
        </p:nvSpPr>
        <p:spPr>
          <a:xfrm>
            <a:off x="7454562"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9300356" y="3153548"/>
            <a:ext cx="914400" cy="914400"/>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endParaRPr lang="en-US" dirty="0"/>
          </a:p>
        </p:txBody>
      </p:sp>
      <p:sp>
        <p:nvSpPr>
          <p:cNvPr id="40" name="Content Placeholder 13"/>
          <p:cNvSpPr>
            <a:spLocks noGrp="1"/>
          </p:cNvSpPr>
          <p:nvPr>
            <p:ph sz="quarter" idx="32" hasCustomPrompt="1"/>
          </p:nvPr>
        </p:nvSpPr>
        <p:spPr>
          <a:xfrm>
            <a:off x="10362885"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575387" y="4667305"/>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42" name="Content Placeholder 13"/>
          <p:cNvSpPr>
            <a:spLocks noGrp="1"/>
          </p:cNvSpPr>
          <p:nvPr>
            <p:ph sz="quarter" idx="34" hasCustomPrompt="1"/>
          </p:nvPr>
        </p:nvSpPr>
        <p:spPr>
          <a:xfrm>
            <a:off x="1637916"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3483710" y="4667305"/>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44" name="Content Placeholder 13"/>
          <p:cNvSpPr>
            <a:spLocks noGrp="1"/>
          </p:cNvSpPr>
          <p:nvPr>
            <p:ph sz="quarter" idx="36" hasCustomPrompt="1"/>
          </p:nvPr>
        </p:nvSpPr>
        <p:spPr>
          <a:xfrm>
            <a:off x="4546239"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6392033" y="4667305"/>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46" name="Content Placeholder 13"/>
          <p:cNvSpPr>
            <a:spLocks noGrp="1"/>
          </p:cNvSpPr>
          <p:nvPr>
            <p:ph sz="quarter" idx="38" hasCustomPrompt="1"/>
          </p:nvPr>
        </p:nvSpPr>
        <p:spPr>
          <a:xfrm>
            <a:off x="7454562"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9300356" y="4667305"/>
            <a:ext cx="914400" cy="914400"/>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endParaRPr lang="en-US" dirty="0"/>
          </a:p>
        </p:txBody>
      </p:sp>
      <p:sp>
        <p:nvSpPr>
          <p:cNvPr id="48" name="Content Placeholder 13"/>
          <p:cNvSpPr>
            <a:spLocks noGrp="1"/>
          </p:cNvSpPr>
          <p:nvPr>
            <p:ph sz="quarter" idx="40" hasCustomPrompt="1"/>
          </p:nvPr>
        </p:nvSpPr>
        <p:spPr>
          <a:xfrm>
            <a:off x="10362885"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233064904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12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1637916"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3483710"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4546239"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6392033"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7454562"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9300356"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endParaRPr lang="en-US" dirty="0"/>
          </a:p>
        </p:txBody>
      </p:sp>
      <p:sp>
        <p:nvSpPr>
          <p:cNvPr id="32" name="Content Placeholder 13"/>
          <p:cNvSpPr>
            <a:spLocks noGrp="1"/>
          </p:cNvSpPr>
          <p:nvPr>
            <p:ph sz="quarter" idx="24" hasCustomPrompt="1"/>
          </p:nvPr>
        </p:nvSpPr>
        <p:spPr>
          <a:xfrm>
            <a:off x="10362885"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153548"/>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1637916"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3483710" y="3153548"/>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4546239"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6392033" y="3153548"/>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8" name="Content Placeholder 13"/>
          <p:cNvSpPr>
            <a:spLocks noGrp="1"/>
          </p:cNvSpPr>
          <p:nvPr>
            <p:ph sz="quarter" idx="30" hasCustomPrompt="1"/>
          </p:nvPr>
        </p:nvSpPr>
        <p:spPr>
          <a:xfrm>
            <a:off x="7454562"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9300356" y="3153548"/>
            <a:ext cx="914400" cy="914400"/>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endParaRPr lang="en-US" dirty="0"/>
          </a:p>
        </p:txBody>
      </p:sp>
      <p:sp>
        <p:nvSpPr>
          <p:cNvPr id="40" name="Content Placeholder 13"/>
          <p:cNvSpPr>
            <a:spLocks noGrp="1"/>
          </p:cNvSpPr>
          <p:nvPr>
            <p:ph sz="quarter" idx="32" hasCustomPrompt="1"/>
          </p:nvPr>
        </p:nvSpPr>
        <p:spPr>
          <a:xfrm>
            <a:off x="10362885"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575387" y="4667305"/>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42" name="Content Placeholder 13"/>
          <p:cNvSpPr>
            <a:spLocks noGrp="1"/>
          </p:cNvSpPr>
          <p:nvPr>
            <p:ph sz="quarter" idx="34" hasCustomPrompt="1"/>
          </p:nvPr>
        </p:nvSpPr>
        <p:spPr>
          <a:xfrm>
            <a:off x="1637916"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3483710" y="4667305"/>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44" name="Content Placeholder 13"/>
          <p:cNvSpPr>
            <a:spLocks noGrp="1"/>
          </p:cNvSpPr>
          <p:nvPr>
            <p:ph sz="quarter" idx="36" hasCustomPrompt="1"/>
          </p:nvPr>
        </p:nvSpPr>
        <p:spPr>
          <a:xfrm>
            <a:off x="4546239"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6392033" y="4667305"/>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46" name="Content Placeholder 13"/>
          <p:cNvSpPr>
            <a:spLocks noGrp="1"/>
          </p:cNvSpPr>
          <p:nvPr>
            <p:ph sz="quarter" idx="38" hasCustomPrompt="1"/>
          </p:nvPr>
        </p:nvSpPr>
        <p:spPr>
          <a:xfrm>
            <a:off x="7454562"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9300356" y="4667305"/>
            <a:ext cx="914400" cy="914400"/>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endParaRPr lang="en-US" dirty="0"/>
          </a:p>
        </p:txBody>
      </p:sp>
      <p:sp>
        <p:nvSpPr>
          <p:cNvPr id="48" name="Content Placeholder 13"/>
          <p:cNvSpPr>
            <a:spLocks noGrp="1"/>
          </p:cNvSpPr>
          <p:nvPr>
            <p:ph sz="quarter" idx="40" hasCustomPrompt="1"/>
          </p:nvPr>
        </p:nvSpPr>
        <p:spPr>
          <a:xfrm>
            <a:off x="10362885"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113808962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9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1637916" y="1639789"/>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360325"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5426633" y="1639789"/>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2" y="1639789"/>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9215349" y="1639789"/>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153548"/>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1637916" y="3153547"/>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360325" y="3153548"/>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5426633" y="3153547"/>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2" y="3153547"/>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8" name="Content Placeholder 13"/>
          <p:cNvSpPr>
            <a:spLocks noGrp="1"/>
          </p:cNvSpPr>
          <p:nvPr>
            <p:ph sz="quarter" idx="30" hasCustomPrompt="1"/>
          </p:nvPr>
        </p:nvSpPr>
        <p:spPr>
          <a:xfrm>
            <a:off x="9215349" y="3153547"/>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575387" y="4667305"/>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42" name="Content Placeholder 13"/>
          <p:cNvSpPr>
            <a:spLocks noGrp="1"/>
          </p:cNvSpPr>
          <p:nvPr>
            <p:ph sz="quarter" idx="34" hasCustomPrompt="1"/>
          </p:nvPr>
        </p:nvSpPr>
        <p:spPr>
          <a:xfrm>
            <a:off x="1637916" y="4667304"/>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4360325" y="4667305"/>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44" name="Content Placeholder 13"/>
          <p:cNvSpPr>
            <a:spLocks noGrp="1"/>
          </p:cNvSpPr>
          <p:nvPr>
            <p:ph sz="quarter" idx="36" hasCustomPrompt="1"/>
          </p:nvPr>
        </p:nvSpPr>
        <p:spPr>
          <a:xfrm>
            <a:off x="5426633" y="4667304"/>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8145262" y="4667304"/>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46" name="Content Placeholder 13"/>
          <p:cNvSpPr>
            <a:spLocks noGrp="1"/>
          </p:cNvSpPr>
          <p:nvPr>
            <p:ph sz="quarter" idx="38" hasCustomPrompt="1"/>
          </p:nvPr>
        </p:nvSpPr>
        <p:spPr>
          <a:xfrm>
            <a:off x="9215349" y="4667304"/>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1399578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itle Slide">
    <p:bg>
      <p:bgPr>
        <a:solidFill>
          <a:schemeClr val="accent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288197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9 Team ">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1637916" y="1639789"/>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360325"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5426633" y="1639789"/>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2" y="1639789"/>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9215349" y="1639789"/>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153548"/>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1637916" y="3153547"/>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360325" y="3153548"/>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5426633" y="3153547"/>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2" y="3153547"/>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8" name="Content Placeholder 13"/>
          <p:cNvSpPr>
            <a:spLocks noGrp="1"/>
          </p:cNvSpPr>
          <p:nvPr>
            <p:ph sz="quarter" idx="30" hasCustomPrompt="1"/>
          </p:nvPr>
        </p:nvSpPr>
        <p:spPr>
          <a:xfrm>
            <a:off x="9215349" y="3153547"/>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575387" y="4667305"/>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42" name="Content Placeholder 13"/>
          <p:cNvSpPr>
            <a:spLocks noGrp="1"/>
          </p:cNvSpPr>
          <p:nvPr>
            <p:ph sz="quarter" idx="34" hasCustomPrompt="1"/>
          </p:nvPr>
        </p:nvSpPr>
        <p:spPr>
          <a:xfrm>
            <a:off x="1637916" y="4667304"/>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4360325" y="4667305"/>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44" name="Content Placeholder 13"/>
          <p:cNvSpPr>
            <a:spLocks noGrp="1"/>
          </p:cNvSpPr>
          <p:nvPr>
            <p:ph sz="quarter" idx="36" hasCustomPrompt="1"/>
          </p:nvPr>
        </p:nvSpPr>
        <p:spPr>
          <a:xfrm>
            <a:off x="5426633" y="4667304"/>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8145262" y="4667304"/>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46" name="Content Placeholder 13"/>
          <p:cNvSpPr>
            <a:spLocks noGrp="1"/>
          </p:cNvSpPr>
          <p:nvPr>
            <p:ph sz="quarter" idx="38" hasCustomPrompt="1"/>
          </p:nvPr>
        </p:nvSpPr>
        <p:spPr>
          <a:xfrm>
            <a:off x="9215349" y="4667304"/>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413419808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6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1637916" y="1639788"/>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360325"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5426633" y="1639788"/>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2" y="1639789"/>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9215349" y="1639788"/>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886577"/>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1637916" y="3886575"/>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360325" y="3886577"/>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5426633" y="3886575"/>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2" y="3886576"/>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8" name="Content Placeholder 13"/>
          <p:cNvSpPr>
            <a:spLocks noGrp="1"/>
          </p:cNvSpPr>
          <p:nvPr>
            <p:ph sz="quarter" idx="30" hasCustomPrompt="1"/>
          </p:nvPr>
        </p:nvSpPr>
        <p:spPr>
          <a:xfrm>
            <a:off x="9215349" y="3886575"/>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330326587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6 Team ">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1637916" y="1639788"/>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360325" y="1639790"/>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5426633" y="1639788"/>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2" y="1639789"/>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9215349" y="1639788"/>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886577"/>
            <a:ext cx="914400" cy="914400"/>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1637916" y="3886575"/>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360325" y="3886577"/>
            <a:ext cx="914400" cy="914400"/>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5426633" y="3886575"/>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2" y="3886576"/>
            <a:ext cx="914400" cy="914400"/>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8" name="Content Placeholder 13"/>
          <p:cNvSpPr>
            <a:spLocks noGrp="1"/>
          </p:cNvSpPr>
          <p:nvPr>
            <p:ph sz="quarter" idx="30" hasCustomPrompt="1"/>
          </p:nvPr>
        </p:nvSpPr>
        <p:spPr>
          <a:xfrm>
            <a:off x="9215349" y="3886575"/>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264329925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1534154" cy="1534154"/>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2295374" y="1639788"/>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6279803" y="1639790"/>
            <a:ext cx="1534154" cy="1534154"/>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8003569" y="1639788"/>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886577"/>
            <a:ext cx="1534154" cy="1534154"/>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2295374" y="3886575"/>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6279803" y="3886577"/>
            <a:ext cx="1534154" cy="1534154"/>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8003569" y="3886575"/>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317825308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1_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1534154" cy="1534154"/>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2295374" y="1639788"/>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6279803" y="1639790"/>
            <a:ext cx="1534154" cy="1534154"/>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8003569" y="1639788"/>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886577"/>
            <a:ext cx="1534154" cy="1534154"/>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2295374" y="3886575"/>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6279803" y="3886577"/>
            <a:ext cx="1534154" cy="1534154"/>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8003569" y="3886575"/>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299439107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3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1564225" y="1639790"/>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575387" y="3256992"/>
            <a:ext cx="3376937"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5349163" y="1639790"/>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4360325" y="3256992"/>
            <a:ext cx="3376937"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9134100" y="1639789"/>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8145262" y="3256992"/>
            <a:ext cx="3376937"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62807749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3 Team 2">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1564225" y="1639790"/>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575387" y="3256992"/>
            <a:ext cx="3376937"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5349163" y="1639790"/>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4360325" y="3256992"/>
            <a:ext cx="3376937"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9134100" y="1639789"/>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8145262" y="3256992"/>
            <a:ext cx="3376937"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69626356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4 Team Subtitle 2">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1221602" y="1639790"/>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719254"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025464" y="1639790"/>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3523116"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6829326" y="1639790"/>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6326978"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
        <p:nvSpPr>
          <p:cNvPr id="10" name="Picture Placeholder 3"/>
          <p:cNvSpPr>
            <a:spLocks noGrp="1"/>
          </p:cNvSpPr>
          <p:nvPr>
            <p:ph type="pic" sz="quarter" idx="42"/>
          </p:nvPr>
        </p:nvSpPr>
        <p:spPr>
          <a:xfrm>
            <a:off x="9633189" y="1639789"/>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1050"/>
            </a:lvl1pPr>
          </a:lstStyle>
          <a:p>
            <a:endParaRPr lang="en-US" dirty="0"/>
          </a:p>
        </p:txBody>
      </p:sp>
      <p:sp>
        <p:nvSpPr>
          <p:cNvPr id="11" name="Content Placeholder 13"/>
          <p:cNvSpPr>
            <a:spLocks noGrp="1"/>
          </p:cNvSpPr>
          <p:nvPr>
            <p:ph sz="quarter" idx="43" hasCustomPrompt="1"/>
          </p:nvPr>
        </p:nvSpPr>
        <p:spPr>
          <a:xfrm>
            <a:off x="9130841"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93760829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4 Team 2">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1221602" y="1639790"/>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719254"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025464" y="1639790"/>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3523116"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6829326" y="1639790"/>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6326978"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0" name="Picture Placeholder 3"/>
          <p:cNvSpPr>
            <a:spLocks noGrp="1"/>
          </p:cNvSpPr>
          <p:nvPr>
            <p:ph type="pic" sz="quarter" idx="42"/>
          </p:nvPr>
        </p:nvSpPr>
        <p:spPr>
          <a:xfrm>
            <a:off x="9633189" y="1639789"/>
            <a:ext cx="1399260" cy="1399260"/>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1050"/>
            </a:lvl1pPr>
          </a:lstStyle>
          <a:p>
            <a:endParaRPr lang="en-US" dirty="0"/>
          </a:p>
        </p:txBody>
      </p:sp>
      <p:sp>
        <p:nvSpPr>
          <p:cNvPr id="11" name="Content Placeholder 13"/>
          <p:cNvSpPr>
            <a:spLocks noGrp="1"/>
          </p:cNvSpPr>
          <p:nvPr>
            <p:ph sz="quarter" idx="43" hasCustomPrompt="1"/>
          </p:nvPr>
        </p:nvSpPr>
        <p:spPr>
          <a:xfrm>
            <a:off x="9130841"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3445525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7_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normAutofit/>
          </a:bodyPr>
          <a:lstStyle>
            <a:lvl1pPr>
              <a:defRPr sz="3600"/>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849423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Title Slide">
    <p:bg>
      <p:bgPr>
        <a:solidFill>
          <a:schemeClr val="bg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2952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spcBef>
                <a:spcPts val="1200"/>
              </a:spcBef>
              <a:buClr>
                <a:schemeClr val="accent3"/>
              </a:buClr>
              <a:defRPr/>
            </a:lvl1pPr>
            <a:lvl2pPr>
              <a:spcBef>
                <a:spcPts val="1200"/>
              </a:spcBef>
              <a:buClr>
                <a:schemeClr val="accent3"/>
              </a:buClr>
              <a:defRPr/>
            </a:lvl2pPr>
            <a:lvl3pPr>
              <a:spcBef>
                <a:spcPts val="1200"/>
              </a:spcBef>
              <a:buClr>
                <a:schemeClr val="accent3"/>
              </a:buClr>
              <a:defRPr/>
            </a:lvl3pPr>
            <a:lvl4pPr>
              <a:spcBef>
                <a:spcPts val="1200"/>
              </a:spcBef>
              <a:buClr>
                <a:schemeClr val="accent3"/>
              </a:buClr>
              <a:defRPr/>
            </a:lvl4pPr>
            <a:lvl5pPr>
              <a:spcBef>
                <a:spcPts val="1200"/>
              </a:spcBef>
              <a:buClr>
                <a:schemeClr val="accent3"/>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91996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914400" y="1452420"/>
            <a:ext cx="10363200" cy="46275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277662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text no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numCol="2" spcCol="274320">
            <a:normAutofit/>
          </a:bodyPr>
          <a:lstStyle>
            <a:lvl1pPr marL="0" indent="0">
              <a:spcBef>
                <a:spcPts val="1200"/>
              </a:spcBef>
              <a:buNone/>
              <a:defRPr sz="1600"/>
            </a:lvl1pPr>
            <a:lvl2pPr marL="228594" indent="-228594">
              <a:spcBef>
                <a:spcPts val="1200"/>
              </a:spcBef>
              <a:buFont typeface="Arial" panose="020B0604020202020204" pitchFamily="34" charset="0"/>
              <a:buChar char="•"/>
              <a:defRPr sz="1600"/>
            </a:lvl2pPr>
            <a:lvl3pPr marL="476239" indent="-247644">
              <a:spcBef>
                <a:spcPts val="1200"/>
              </a:spcBef>
              <a:buFont typeface="Open Sans Light" panose="020B0306030504020204" pitchFamily="34" charset="0"/>
              <a:buChar char="–"/>
              <a:defRPr sz="1600"/>
            </a:lvl3pPr>
            <a:lvl4pPr marL="685783" indent="-228594">
              <a:spcBef>
                <a:spcPts val="1200"/>
              </a:spcBef>
              <a:buFont typeface="Arial" panose="020B0604020202020204" pitchFamily="34" charset="0"/>
              <a:buChar char="•"/>
              <a:defRPr sz="1600"/>
            </a:lvl4pPr>
            <a:lvl5pPr marL="914377" indent="-228594">
              <a:spcBef>
                <a:spcPts val="1200"/>
              </a:spcBef>
              <a:buFont typeface="Open Sans Light" panose="020B0306030504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51886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tex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914400" y="1452420"/>
            <a:ext cx="10363200" cy="4627563"/>
          </a:xfrm>
        </p:spPr>
        <p:txBody>
          <a:bodyPr numCol="2" spcCol="274320">
            <a:normAutofit/>
          </a:bodyPr>
          <a:lstStyle>
            <a:lvl1pPr marL="0" indent="0">
              <a:spcBef>
                <a:spcPts val="1200"/>
              </a:spcBef>
              <a:buNone/>
              <a:defRPr sz="1600"/>
            </a:lvl1pPr>
            <a:lvl2pPr marL="228594" indent="-228594">
              <a:spcBef>
                <a:spcPts val="1200"/>
              </a:spcBef>
              <a:buFont typeface="Arial" panose="020B0604020202020204" pitchFamily="34" charset="0"/>
              <a:buChar char="•"/>
              <a:defRPr sz="1600"/>
            </a:lvl2pPr>
            <a:lvl3pPr marL="457189" indent="-228594">
              <a:spcBef>
                <a:spcPts val="1200"/>
              </a:spcBef>
              <a:buFont typeface="Open Sans Light" panose="020B0306030504020204" pitchFamily="34" charset="0"/>
              <a:buChar char="–"/>
              <a:defRPr sz="1600"/>
            </a:lvl3pPr>
            <a:lvl4pPr marL="685783" indent="-228594">
              <a:spcBef>
                <a:spcPts val="1200"/>
              </a:spcBef>
              <a:buFont typeface="Arial" panose="020B0604020202020204" pitchFamily="34" charset="0"/>
              <a:buChar char="•"/>
              <a:defRPr sz="1600"/>
            </a:lvl4pPr>
            <a:lvl5pPr marL="914377" indent="-228594">
              <a:spcBef>
                <a:spcPts val="1200"/>
              </a:spcBef>
              <a:buFont typeface="Open Sans Light" panose="020B0306030504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4209360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452420"/>
            <a:ext cx="5080000" cy="4525963"/>
          </a:xfrm>
        </p:spPr>
        <p:txBody>
          <a:bodyPr>
            <a:normAutofit/>
          </a:bodyPr>
          <a:lstStyle>
            <a:lvl1pPr>
              <a:defRPr sz="2000"/>
            </a:lvl1pPr>
            <a:lvl2pPr>
              <a:defRPr sz="1600"/>
            </a:lvl2pPr>
            <a:lvl3pPr>
              <a:defRPr sz="1600"/>
            </a:lvl3pPr>
            <a:lvl4pPr>
              <a:defRPr sz="1600"/>
            </a:lvl4pPr>
            <a:lvl5pPr>
              <a:defRPr sz="16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452420"/>
            <a:ext cx="5080000" cy="4525963"/>
          </a:xfrm>
        </p:spPr>
        <p:txBody>
          <a:bodyPr>
            <a:normAutofit/>
          </a:bodyPr>
          <a:lstStyle>
            <a:lvl1pPr>
              <a:defRPr sz="2000"/>
            </a:lvl1pPr>
            <a:lvl2pPr>
              <a:defRPr sz="1600"/>
            </a:lvl2pPr>
            <a:lvl3pPr>
              <a:defRPr sz="1600"/>
            </a:lvl3pPr>
            <a:lvl4pPr>
              <a:defRPr sz="1600"/>
            </a:lvl4pPr>
            <a:lvl5pPr>
              <a:defRPr sz="16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0"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1429670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9_Title Slide">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429000"/>
            <a:ext cx="10363200" cy="1470025"/>
          </a:xfrm>
        </p:spPr>
        <p:txBody>
          <a:bodyPr>
            <a:normAutofit/>
          </a:bodyPr>
          <a:lstStyle>
            <a:lvl1pPr>
              <a:defRPr sz="3600"/>
            </a:lvl1pPr>
          </a:lstStyle>
          <a:p>
            <a:r>
              <a:rPr lang="en-US" dirty="0"/>
              <a:t>Click to edit Master title style</a:t>
            </a:r>
          </a:p>
        </p:txBody>
      </p:sp>
      <p:sp>
        <p:nvSpPr>
          <p:cNvPr id="3" name="Subtitle 2"/>
          <p:cNvSpPr>
            <a:spLocks noGrp="1"/>
          </p:cNvSpPr>
          <p:nvPr>
            <p:ph type="subTitle" idx="1"/>
          </p:nvPr>
        </p:nvSpPr>
        <p:spPr>
          <a:xfrm>
            <a:off x="1828799" y="5121188"/>
            <a:ext cx="8534400" cy="550912"/>
          </a:xfrm>
        </p:spPr>
        <p:txBody>
          <a:bodyPr/>
          <a:lstStyle>
            <a:lvl1pPr marL="0" indent="0" algn="ctr">
              <a:buNone/>
              <a:defRPr>
                <a:solidFill>
                  <a:schemeClr val="accent3"/>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pic>
        <p:nvPicPr>
          <p:cNvPr id="5" name="Graphic 4">
            <a:extLst>
              <a:ext uri="{FF2B5EF4-FFF2-40B4-BE49-F238E27FC236}">
                <a16:creationId xmlns:a16="http://schemas.microsoft.com/office/drawing/2014/main" id="{0AB14397-3C1D-B84D-B471-6628341473E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31704" y="289292"/>
            <a:ext cx="4508767" cy="3139708"/>
          </a:xfrm>
          <a:prstGeom prst="rect">
            <a:avLst/>
          </a:prstGeom>
        </p:spPr>
      </p:pic>
    </p:spTree>
    <p:extLst>
      <p:ext uri="{BB962C8B-B14F-4D97-AF65-F5344CB8AC3E}">
        <p14:creationId xmlns:p14="http://schemas.microsoft.com/office/powerpoint/2010/main" val="30657433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219200"/>
            <a:ext cx="5080000" cy="4525963"/>
          </a:xfrm>
        </p:spPr>
        <p:txBody>
          <a:bodyPr>
            <a:normAutofit/>
          </a:bodyPr>
          <a:lstStyle>
            <a:lvl1pPr>
              <a:defRPr sz="2000"/>
            </a:lvl1pPr>
            <a:lvl2pPr>
              <a:defRPr sz="1600"/>
            </a:lvl2pPr>
            <a:lvl3pPr>
              <a:defRPr sz="1600"/>
            </a:lvl3pPr>
            <a:lvl4pPr>
              <a:defRPr sz="1600"/>
            </a:lvl4pPr>
            <a:lvl5pPr>
              <a:defRPr sz="16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219200"/>
            <a:ext cx="5080000" cy="4525963"/>
          </a:xfrm>
        </p:spPr>
        <p:txBody>
          <a:bodyPr>
            <a:normAutofit/>
          </a:bodyPr>
          <a:lstStyle>
            <a:lvl1pPr>
              <a:defRPr sz="2000"/>
            </a:lvl1pPr>
            <a:lvl2pPr>
              <a:defRPr sz="1600"/>
            </a:lvl2pPr>
            <a:lvl3pPr>
              <a:defRPr sz="1600"/>
            </a:lvl3pPr>
            <a:lvl4pPr>
              <a:defRPr sz="1600"/>
            </a:lvl4pPr>
            <a:lvl5pPr>
              <a:defRPr sz="16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01611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219200"/>
            <a:ext cx="5082117" cy="307776"/>
          </a:xfrm>
        </p:spPr>
        <p:txBody>
          <a:bodyPr wrap="square" anchor="b">
            <a:spAutoFit/>
          </a:bodyPr>
          <a:lstStyle>
            <a:lvl1pPr marL="0" indent="0">
              <a:spcBef>
                <a:spcPts val="0"/>
              </a:spcBef>
              <a:buNone/>
              <a:defRPr sz="20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914400" y="1560285"/>
            <a:ext cx="5082117" cy="4565877"/>
          </a:xfrm>
        </p:spPr>
        <p:txBody>
          <a:bodyPr>
            <a:normAutofit/>
          </a:bodyPr>
          <a:lstStyle>
            <a:lvl1pPr>
              <a:defRPr sz="20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219200"/>
            <a:ext cx="5084232" cy="307776"/>
          </a:xfrm>
        </p:spPr>
        <p:txBody>
          <a:bodyPr wrap="square" anchor="b">
            <a:spAutoFit/>
          </a:bodyPr>
          <a:lstStyle>
            <a:lvl1pPr marL="0" indent="0">
              <a:spcBef>
                <a:spcPts val="0"/>
              </a:spcBef>
              <a:buNone/>
              <a:defRPr sz="20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69" y="1560285"/>
            <a:ext cx="5084232" cy="4565877"/>
          </a:xfrm>
        </p:spPr>
        <p:txBody>
          <a:bodyPr>
            <a:normAutofit/>
          </a:bodyPr>
          <a:lstStyle>
            <a:lvl1pPr>
              <a:defRPr sz="20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43952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mparison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62284"/>
            <a:ext cx="5082117" cy="307776"/>
          </a:xfrm>
        </p:spPr>
        <p:txBody>
          <a:bodyPr wrap="square" anchor="b">
            <a:spAutoFit/>
          </a:bodyPr>
          <a:lstStyle>
            <a:lvl1pPr marL="0" indent="0">
              <a:spcBef>
                <a:spcPts val="0"/>
              </a:spcBef>
              <a:buNone/>
              <a:defRPr sz="20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914400" y="1803370"/>
            <a:ext cx="5082117" cy="4368831"/>
          </a:xfrm>
        </p:spPr>
        <p:txBody>
          <a:bodyPr>
            <a:normAutofit/>
          </a:bodyPr>
          <a:lstStyle>
            <a:lvl1pPr>
              <a:defRPr sz="20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462284"/>
            <a:ext cx="5084232" cy="307776"/>
          </a:xfrm>
        </p:spPr>
        <p:txBody>
          <a:bodyPr wrap="square" anchor="b">
            <a:spAutoFit/>
          </a:bodyPr>
          <a:lstStyle>
            <a:lvl1pPr marL="0" indent="0">
              <a:spcBef>
                <a:spcPts val="0"/>
              </a:spcBef>
              <a:buNone/>
              <a:defRPr sz="20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69" y="1803370"/>
            <a:ext cx="5084232" cy="4368831"/>
          </a:xfrm>
        </p:spPr>
        <p:txBody>
          <a:bodyPr>
            <a:normAutofit/>
          </a:bodyPr>
          <a:lstStyle>
            <a:lvl1pPr>
              <a:defRPr sz="20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0"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4135458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91157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4"/>
          <p:cNvSpPr>
            <a:spLocks noGrp="1"/>
          </p:cNvSpPr>
          <p:nvPr>
            <p:ph type="body" sz="quarter" idx="10"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18969616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78672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7_Title Only">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3063240" cy="3438144"/>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3049016" y="0"/>
            <a:ext cx="3063240" cy="3438144"/>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6098032" y="0"/>
            <a:ext cx="3063240" cy="3438144"/>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9147048" y="0"/>
            <a:ext cx="3063240" cy="3438144"/>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3419856"/>
            <a:ext cx="3063240" cy="3438144"/>
          </a:xfrm>
        </p:spPr>
        <p:txBody>
          <a:bodyPr lIns="182880" tIns="91440" rIns="182880" bIns="91440"/>
          <a:lstStyle>
            <a:lvl1pPr marL="0" indent="0">
              <a:buFontTx/>
              <a:buNone/>
              <a:defRPr/>
            </a:lvl1pPr>
          </a:lstStyle>
          <a:p>
            <a:endParaRPr lang="en-US"/>
          </a:p>
        </p:txBody>
      </p:sp>
      <p:sp>
        <p:nvSpPr>
          <p:cNvPr id="16" name="Picture Placeholder 3"/>
          <p:cNvSpPr>
            <a:spLocks noGrp="1"/>
          </p:cNvSpPr>
          <p:nvPr>
            <p:ph type="pic" sz="quarter" idx="16"/>
          </p:nvPr>
        </p:nvSpPr>
        <p:spPr>
          <a:xfrm>
            <a:off x="3049016" y="3419856"/>
            <a:ext cx="3063240" cy="3438144"/>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6098032" y="3419856"/>
            <a:ext cx="3063240" cy="3438144"/>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9147048" y="3419856"/>
            <a:ext cx="3063240" cy="3438144"/>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8005485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8_Title Only">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2441448" cy="2295144"/>
          </a:xfrm>
        </p:spPr>
        <p:txBody>
          <a:bodyPr lIns="182880" tIns="91440" rIns="182880" bIns="91440"/>
          <a:lstStyle>
            <a:lvl1pPr marL="0" indent="0">
              <a:buFontTx/>
              <a:buNone/>
              <a:defRPr/>
            </a:lvl1pPr>
          </a:lstStyle>
          <a:p>
            <a:endParaRPr lang="en-US" dirty="0"/>
          </a:p>
        </p:txBody>
      </p:sp>
      <p:sp>
        <p:nvSpPr>
          <p:cNvPr id="7" name="Picture Placeholder 3"/>
          <p:cNvSpPr>
            <a:spLocks noGrp="1"/>
          </p:cNvSpPr>
          <p:nvPr>
            <p:ph type="pic" sz="quarter" idx="11"/>
          </p:nvPr>
        </p:nvSpPr>
        <p:spPr>
          <a:xfrm>
            <a:off x="2437638" y="0"/>
            <a:ext cx="2441448" cy="2295144"/>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4875276" y="0"/>
            <a:ext cx="2441448" cy="2295144"/>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7312914" y="0"/>
            <a:ext cx="2441448" cy="2295144"/>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9750552" y="0"/>
            <a:ext cx="2441448" cy="2295144"/>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2281428"/>
            <a:ext cx="2441448" cy="2295144"/>
          </a:xfrm>
        </p:spPr>
        <p:txBody>
          <a:bodyPr lIns="182880" tIns="91440" rIns="182880" bIns="91440"/>
          <a:lstStyle>
            <a:lvl1pPr marL="0" indent="0">
              <a:buFontTx/>
              <a:buNone/>
              <a:defRPr/>
            </a:lvl1pPr>
          </a:lstStyle>
          <a:p>
            <a:endParaRPr lang="en-US" dirty="0"/>
          </a:p>
        </p:txBody>
      </p:sp>
      <p:sp>
        <p:nvSpPr>
          <p:cNvPr id="16" name="Picture Placeholder 3"/>
          <p:cNvSpPr>
            <a:spLocks noGrp="1"/>
          </p:cNvSpPr>
          <p:nvPr>
            <p:ph type="pic" sz="quarter" idx="16"/>
          </p:nvPr>
        </p:nvSpPr>
        <p:spPr>
          <a:xfrm>
            <a:off x="2437638" y="2281428"/>
            <a:ext cx="2441448" cy="2295144"/>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4875276" y="2281428"/>
            <a:ext cx="2441448" cy="2295144"/>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7312914" y="2281428"/>
            <a:ext cx="2441448" cy="2295144"/>
          </a:xfrm>
        </p:spPr>
        <p:txBody>
          <a:bodyPr lIns="182880" tIns="91440" rIns="182880" bIns="91440"/>
          <a:lstStyle>
            <a:lvl1pPr marL="0" indent="0">
              <a:buFontTx/>
              <a:buNone/>
              <a:defRPr/>
            </a:lvl1pPr>
          </a:lstStyle>
          <a:p>
            <a:endParaRPr lang="en-US"/>
          </a:p>
        </p:txBody>
      </p:sp>
      <p:sp>
        <p:nvSpPr>
          <p:cNvPr id="19" name="Picture Placeholder 3"/>
          <p:cNvSpPr>
            <a:spLocks noGrp="1"/>
          </p:cNvSpPr>
          <p:nvPr>
            <p:ph type="pic" sz="quarter" idx="19"/>
          </p:nvPr>
        </p:nvSpPr>
        <p:spPr>
          <a:xfrm>
            <a:off x="9750552" y="2281428"/>
            <a:ext cx="2441448" cy="2295144"/>
          </a:xfrm>
        </p:spPr>
        <p:txBody>
          <a:bodyPr lIns="182880" tIns="91440" rIns="182880" bIns="91440"/>
          <a:lstStyle>
            <a:lvl1pPr marL="0" indent="0">
              <a:buFontTx/>
              <a:buNone/>
              <a:defRPr/>
            </a:lvl1pPr>
          </a:lstStyle>
          <a:p>
            <a:endParaRPr lang="en-US"/>
          </a:p>
        </p:txBody>
      </p:sp>
      <p:sp>
        <p:nvSpPr>
          <p:cNvPr id="20" name="Picture Placeholder 3"/>
          <p:cNvSpPr>
            <a:spLocks noGrp="1"/>
          </p:cNvSpPr>
          <p:nvPr>
            <p:ph type="pic" sz="quarter" idx="20"/>
          </p:nvPr>
        </p:nvSpPr>
        <p:spPr>
          <a:xfrm>
            <a:off x="0" y="4562856"/>
            <a:ext cx="2441448" cy="2295144"/>
          </a:xfrm>
        </p:spPr>
        <p:txBody>
          <a:bodyPr lIns="182880" tIns="91440" rIns="182880" bIns="91440"/>
          <a:lstStyle>
            <a:lvl1pPr marL="0" indent="0">
              <a:buFontTx/>
              <a:buNone/>
              <a:defRPr/>
            </a:lvl1pPr>
          </a:lstStyle>
          <a:p>
            <a:endParaRPr lang="en-US"/>
          </a:p>
        </p:txBody>
      </p:sp>
      <p:sp>
        <p:nvSpPr>
          <p:cNvPr id="21" name="Picture Placeholder 3"/>
          <p:cNvSpPr>
            <a:spLocks noGrp="1"/>
          </p:cNvSpPr>
          <p:nvPr>
            <p:ph type="pic" sz="quarter" idx="21"/>
          </p:nvPr>
        </p:nvSpPr>
        <p:spPr>
          <a:xfrm>
            <a:off x="2446782" y="4562856"/>
            <a:ext cx="2441448" cy="2295144"/>
          </a:xfrm>
        </p:spPr>
        <p:txBody>
          <a:bodyPr lIns="182880" tIns="91440" rIns="182880" bIns="91440"/>
          <a:lstStyle>
            <a:lvl1pPr marL="0" indent="0">
              <a:buFontTx/>
              <a:buNone/>
              <a:defRPr/>
            </a:lvl1pPr>
          </a:lstStyle>
          <a:p>
            <a:endParaRPr lang="en-US"/>
          </a:p>
        </p:txBody>
      </p:sp>
      <p:sp>
        <p:nvSpPr>
          <p:cNvPr id="22" name="Picture Placeholder 3"/>
          <p:cNvSpPr>
            <a:spLocks noGrp="1"/>
          </p:cNvSpPr>
          <p:nvPr>
            <p:ph type="pic" sz="quarter" idx="22"/>
          </p:nvPr>
        </p:nvSpPr>
        <p:spPr>
          <a:xfrm>
            <a:off x="4884420" y="4562856"/>
            <a:ext cx="2441448" cy="2295144"/>
          </a:xfrm>
        </p:spPr>
        <p:txBody>
          <a:bodyPr lIns="182880" tIns="91440" rIns="182880" bIns="91440"/>
          <a:lstStyle>
            <a:lvl1pPr marL="0" indent="0">
              <a:buFontTx/>
              <a:buNone/>
              <a:defRPr/>
            </a:lvl1pPr>
          </a:lstStyle>
          <a:p>
            <a:endParaRPr lang="en-US"/>
          </a:p>
        </p:txBody>
      </p:sp>
      <p:sp>
        <p:nvSpPr>
          <p:cNvPr id="23" name="Picture Placeholder 3"/>
          <p:cNvSpPr>
            <a:spLocks noGrp="1"/>
          </p:cNvSpPr>
          <p:nvPr>
            <p:ph type="pic" sz="quarter" idx="23"/>
          </p:nvPr>
        </p:nvSpPr>
        <p:spPr>
          <a:xfrm>
            <a:off x="7322058" y="4562856"/>
            <a:ext cx="2441448" cy="2295144"/>
          </a:xfrm>
        </p:spPr>
        <p:txBody>
          <a:bodyPr lIns="182880" tIns="91440" rIns="182880" bIns="91440"/>
          <a:lstStyle>
            <a:lvl1pPr marL="0" indent="0">
              <a:buFontTx/>
              <a:buNone/>
              <a:defRPr/>
            </a:lvl1pPr>
          </a:lstStyle>
          <a:p>
            <a:endParaRPr lang="en-US"/>
          </a:p>
        </p:txBody>
      </p:sp>
      <p:sp>
        <p:nvSpPr>
          <p:cNvPr id="24" name="Picture Placeholder 3"/>
          <p:cNvSpPr>
            <a:spLocks noGrp="1"/>
          </p:cNvSpPr>
          <p:nvPr>
            <p:ph type="pic" sz="quarter" idx="24"/>
          </p:nvPr>
        </p:nvSpPr>
        <p:spPr>
          <a:xfrm>
            <a:off x="9750552" y="4562856"/>
            <a:ext cx="2441448" cy="2295144"/>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33431367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9_Title Only">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2048256" cy="1728216"/>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2028749" y="0"/>
            <a:ext cx="2048256" cy="1728216"/>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4057498" y="0"/>
            <a:ext cx="2048256" cy="1728216"/>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6086247" y="0"/>
            <a:ext cx="2048256" cy="1728216"/>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10143744" y="0"/>
            <a:ext cx="2048256" cy="1728216"/>
          </a:xfrm>
        </p:spPr>
        <p:txBody>
          <a:bodyPr lIns="182880" tIns="91440" rIns="182880" bIns="91440"/>
          <a:lstStyle>
            <a:lvl1pPr marL="0" indent="0">
              <a:buFontTx/>
              <a:buNone/>
              <a:defRPr/>
            </a:lvl1pPr>
          </a:lstStyle>
          <a:p>
            <a:endParaRPr lang="en-US"/>
          </a:p>
        </p:txBody>
      </p:sp>
      <p:sp>
        <p:nvSpPr>
          <p:cNvPr id="25" name="Picture Placeholder 3"/>
          <p:cNvSpPr>
            <a:spLocks noGrp="1"/>
          </p:cNvSpPr>
          <p:nvPr>
            <p:ph type="pic" sz="quarter" idx="25"/>
          </p:nvPr>
        </p:nvSpPr>
        <p:spPr>
          <a:xfrm>
            <a:off x="8114996" y="0"/>
            <a:ext cx="2048256" cy="1728216"/>
          </a:xfrm>
        </p:spPr>
        <p:txBody>
          <a:bodyPr lIns="182880" tIns="91440" rIns="182880" bIns="91440"/>
          <a:lstStyle>
            <a:lvl1pPr marL="0" indent="0">
              <a:buFontTx/>
              <a:buNone/>
              <a:defRPr/>
            </a:lvl1pPr>
          </a:lstStyle>
          <a:p>
            <a:endParaRPr lang="en-US"/>
          </a:p>
        </p:txBody>
      </p:sp>
      <p:sp>
        <p:nvSpPr>
          <p:cNvPr id="28" name="Picture Placeholder 3"/>
          <p:cNvSpPr>
            <a:spLocks noGrp="1"/>
          </p:cNvSpPr>
          <p:nvPr>
            <p:ph type="pic" sz="quarter" idx="26"/>
          </p:nvPr>
        </p:nvSpPr>
        <p:spPr>
          <a:xfrm>
            <a:off x="0" y="1709928"/>
            <a:ext cx="2048256" cy="1728216"/>
          </a:xfrm>
        </p:spPr>
        <p:txBody>
          <a:bodyPr lIns="182880" tIns="91440" rIns="182880" bIns="91440"/>
          <a:lstStyle>
            <a:lvl1pPr marL="0" indent="0">
              <a:buFontTx/>
              <a:buNone/>
              <a:defRPr/>
            </a:lvl1pPr>
          </a:lstStyle>
          <a:p>
            <a:endParaRPr lang="en-US"/>
          </a:p>
        </p:txBody>
      </p:sp>
      <p:sp>
        <p:nvSpPr>
          <p:cNvPr id="29" name="Picture Placeholder 3"/>
          <p:cNvSpPr>
            <a:spLocks noGrp="1"/>
          </p:cNvSpPr>
          <p:nvPr>
            <p:ph type="pic" sz="quarter" idx="27"/>
          </p:nvPr>
        </p:nvSpPr>
        <p:spPr>
          <a:xfrm>
            <a:off x="2028749" y="1709928"/>
            <a:ext cx="2048256" cy="1728216"/>
          </a:xfrm>
        </p:spPr>
        <p:txBody>
          <a:bodyPr lIns="182880" tIns="91440" rIns="182880" bIns="91440"/>
          <a:lstStyle>
            <a:lvl1pPr marL="0" indent="0">
              <a:buFontTx/>
              <a:buNone/>
              <a:defRPr/>
            </a:lvl1pPr>
          </a:lstStyle>
          <a:p>
            <a:endParaRPr lang="en-US"/>
          </a:p>
        </p:txBody>
      </p:sp>
      <p:sp>
        <p:nvSpPr>
          <p:cNvPr id="30" name="Picture Placeholder 3"/>
          <p:cNvSpPr>
            <a:spLocks noGrp="1"/>
          </p:cNvSpPr>
          <p:nvPr>
            <p:ph type="pic" sz="quarter" idx="28"/>
          </p:nvPr>
        </p:nvSpPr>
        <p:spPr>
          <a:xfrm>
            <a:off x="4057498" y="1709928"/>
            <a:ext cx="2048256" cy="1728216"/>
          </a:xfrm>
        </p:spPr>
        <p:txBody>
          <a:bodyPr lIns="182880" tIns="91440" rIns="182880" bIns="91440"/>
          <a:lstStyle>
            <a:lvl1pPr marL="0" indent="0">
              <a:buFontTx/>
              <a:buNone/>
              <a:defRPr/>
            </a:lvl1pPr>
          </a:lstStyle>
          <a:p>
            <a:endParaRPr lang="en-US"/>
          </a:p>
        </p:txBody>
      </p:sp>
      <p:sp>
        <p:nvSpPr>
          <p:cNvPr id="31" name="Picture Placeholder 3"/>
          <p:cNvSpPr>
            <a:spLocks noGrp="1"/>
          </p:cNvSpPr>
          <p:nvPr>
            <p:ph type="pic" sz="quarter" idx="29"/>
          </p:nvPr>
        </p:nvSpPr>
        <p:spPr>
          <a:xfrm>
            <a:off x="6086247" y="1709928"/>
            <a:ext cx="2048256" cy="1728216"/>
          </a:xfrm>
        </p:spPr>
        <p:txBody>
          <a:bodyPr lIns="182880" tIns="91440" rIns="182880" bIns="91440"/>
          <a:lstStyle>
            <a:lvl1pPr marL="0" indent="0">
              <a:buFontTx/>
              <a:buNone/>
              <a:defRPr/>
            </a:lvl1pPr>
          </a:lstStyle>
          <a:p>
            <a:endParaRPr lang="en-US"/>
          </a:p>
        </p:txBody>
      </p:sp>
      <p:sp>
        <p:nvSpPr>
          <p:cNvPr id="32" name="Picture Placeholder 3"/>
          <p:cNvSpPr>
            <a:spLocks noGrp="1"/>
          </p:cNvSpPr>
          <p:nvPr>
            <p:ph type="pic" sz="quarter" idx="30"/>
          </p:nvPr>
        </p:nvSpPr>
        <p:spPr>
          <a:xfrm>
            <a:off x="10143744" y="1709928"/>
            <a:ext cx="2048256" cy="1728216"/>
          </a:xfrm>
        </p:spPr>
        <p:txBody>
          <a:bodyPr lIns="182880" tIns="91440" rIns="182880" bIns="91440"/>
          <a:lstStyle>
            <a:lvl1pPr marL="0" indent="0">
              <a:buFontTx/>
              <a:buNone/>
              <a:defRPr/>
            </a:lvl1pPr>
          </a:lstStyle>
          <a:p>
            <a:endParaRPr lang="en-US"/>
          </a:p>
        </p:txBody>
      </p:sp>
      <p:sp>
        <p:nvSpPr>
          <p:cNvPr id="33" name="Picture Placeholder 3"/>
          <p:cNvSpPr>
            <a:spLocks noGrp="1"/>
          </p:cNvSpPr>
          <p:nvPr>
            <p:ph type="pic" sz="quarter" idx="31"/>
          </p:nvPr>
        </p:nvSpPr>
        <p:spPr>
          <a:xfrm>
            <a:off x="8114996" y="1709928"/>
            <a:ext cx="2048256" cy="1728216"/>
          </a:xfrm>
        </p:spPr>
        <p:txBody>
          <a:bodyPr lIns="182880" tIns="91440" rIns="182880" bIns="91440"/>
          <a:lstStyle>
            <a:lvl1pPr marL="0" indent="0">
              <a:buFontTx/>
              <a:buNone/>
              <a:defRPr/>
            </a:lvl1pPr>
          </a:lstStyle>
          <a:p>
            <a:endParaRPr lang="en-US"/>
          </a:p>
        </p:txBody>
      </p:sp>
      <p:sp>
        <p:nvSpPr>
          <p:cNvPr id="34" name="Picture Placeholder 3"/>
          <p:cNvSpPr>
            <a:spLocks noGrp="1"/>
          </p:cNvSpPr>
          <p:nvPr>
            <p:ph type="pic" sz="quarter" idx="32"/>
          </p:nvPr>
        </p:nvSpPr>
        <p:spPr>
          <a:xfrm>
            <a:off x="0" y="3419856"/>
            <a:ext cx="2048256" cy="1728216"/>
          </a:xfrm>
        </p:spPr>
        <p:txBody>
          <a:bodyPr lIns="182880" tIns="91440" rIns="182880" bIns="91440"/>
          <a:lstStyle>
            <a:lvl1pPr marL="0" indent="0">
              <a:buFontTx/>
              <a:buNone/>
              <a:defRPr/>
            </a:lvl1pPr>
          </a:lstStyle>
          <a:p>
            <a:endParaRPr lang="en-US"/>
          </a:p>
        </p:txBody>
      </p:sp>
      <p:sp>
        <p:nvSpPr>
          <p:cNvPr id="35" name="Picture Placeholder 3"/>
          <p:cNvSpPr>
            <a:spLocks noGrp="1"/>
          </p:cNvSpPr>
          <p:nvPr>
            <p:ph type="pic" sz="quarter" idx="33"/>
          </p:nvPr>
        </p:nvSpPr>
        <p:spPr>
          <a:xfrm>
            <a:off x="2028749" y="3419856"/>
            <a:ext cx="2048256" cy="1728216"/>
          </a:xfrm>
        </p:spPr>
        <p:txBody>
          <a:bodyPr lIns="182880" tIns="91440" rIns="182880" bIns="91440"/>
          <a:lstStyle>
            <a:lvl1pPr marL="0" indent="0">
              <a:buFontTx/>
              <a:buNone/>
              <a:defRPr/>
            </a:lvl1pPr>
          </a:lstStyle>
          <a:p>
            <a:endParaRPr lang="en-US"/>
          </a:p>
        </p:txBody>
      </p:sp>
      <p:sp>
        <p:nvSpPr>
          <p:cNvPr id="36" name="Picture Placeholder 3"/>
          <p:cNvSpPr>
            <a:spLocks noGrp="1"/>
          </p:cNvSpPr>
          <p:nvPr>
            <p:ph type="pic" sz="quarter" idx="34"/>
          </p:nvPr>
        </p:nvSpPr>
        <p:spPr>
          <a:xfrm>
            <a:off x="4057498" y="3419856"/>
            <a:ext cx="2048256" cy="1728216"/>
          </a:xfrm>
        </p:spPr>
        <p:txBody>
          <a:bodyPr lIns="182880" tIns="91440" rIns="182880" bIns="91440"/>
          <a:lstStyle>
            <a:lvl1pPr marL="0" indent="0">
              <a:buFontTx/>
              <a:buNone/>
              <a:defRPr/>
            </a:lvl1pPr>
          </a:lstStyle>
          <a:p>
            <a:endParaRPr lang="en-US"/>
          </a:p>
        </p:txBody>
      </p:sp>
      <p:sp>
        <p:nvSpPr>
          <p:cNvPr id="37" name="Picture Placeholder 3"/>
          <p:cNvSpPr>
            <a:spLocks noGrp="1"/>
          </p:cNvSpPr>
          <p:nvPr>
            <p:ph type="pic" sz="quarter" idx="35"/>
          </p:nvPr>
        </p:nvSpPr>
        <p:spPr>
          <a:xfrm>
            <a:off x="6086247" y="3419856"/>
            <a:ext cx="2048256" cy="1728216"/>
          </a:xfrm>
        </p:spPr>
        <p:txBody>
          <a:bodyPr lIns="182880" tIns="91440" rIns="182880" bIns="91440"/>
          <a:lstStyle>
            <a:lvl1pPr marL="0" indent="0">
              <a:buFontTx/>
              <a:buNone/>
              <a:defRPr/>
            </a:lvl1pPr>
          </a:lstStyle>
          <a:p>
            <a:endParaRPr lang="en-US"/>
          </a:p>
        </p:txBody>
      </p:sp>
      <p:sp>
        <p:nvSpPr>
          <p:cNvPr id="38" name="Picture Placeholder 3"/>
          <p:cNvSpPr>
            <a:spLocks noGrp="1"/>
          </p:cNvSpPr>
          <p:nvPr>
            <p:ph type="pic" sz="quarter" idx="36"/>
          </p:nvPr>
        </p:nvSpPr>
        <p:spPr>
          <a:xfrm>
            <a:off x="10143744" y="3419856"/>
            <a:ext cx="2048256" cy="1728216"/>
          </a:xfrm>
        </p:spPr>
        <p:txBody>
          <a:bodyPr lIns="182880" tIns="91440" rIns="182880" bIns="91440"/>
          <a:lstStyle>
            <a:lvl1pPr marL="0" indent="0">
              <a:buFontTx/>
              <a:buNone/>
              <a:defRPr/>
            </a:lvl1pPr>
          </a:lstStyle>
          <a:p>
            <a:endParaRPr lang="en-US"/>
          </a:p>
        </p:txBody>
      </p:sp>
      <p:sp>
        <p:nvSpPr>
          <p:cNvPr id="39" name="Picture Placeholder 3"/>
          <p:cNvSpPr>
            <a:spLocks noGrp="1"/>
          </p:cNvSpPr>
          <p:nvPr>
            <p:ph type="pic" sz="quarter" idx="37"/>
          </p:nvPr>
        </p:nvSpPr>
        <p:spPr>
          <a:xfrm>
            <a:off x="8114996" y="3419856"/>
            <a:ext cx="2048256" cy="1728216"/>
          </a:xfrm>
        </p:spPr>
        <p:txBody>
          <a:bodyPr lIns="182880" tIns="91440" rIns="182880" bIns="91440"/>
          <a:lstStyle>
            <a:lvl1pPr marL="0" indent="0">
              <a:buFontTx/>
              <a:buNone/>
              <a:defRPr/>
            </a:lvl1pPr>
          </a:lstStyle>
          <a:p>
            <a:endParaRPr lang="en-US"/>
          </a:p>
        </p:txBody>
      </p:sp>
      <p:sp>
        <p:nvSpPr>
          <p:cNvPr id="40" name="Picture Placeholder 3"/>
          <p:cNvSpPr>
            <a:spLocks noGrp="1"/>
          </p:cNvSpPr>
          <p:nvPr>
            <p:ph type="pic" sz="quarter" idx="38"/>
          </p:nvPr>
        </p:nvSpPr>
        <p:spPr>
          <a:xfrm>
            <a:off x="0" y="5129784"/>
            <a:ext cx="2048256" cy="1728216"/>
          </a:xfrm>
        </p:spPr>
        <p:txBody>
          <a:bodyPr lIns="182880" tIns="91440" rIns="182880" bIns="91440"/>
          <a:lstStyle>
            <a:lvl1pPr marL="0" indent="0">
              <a:buFontTx/>
              <a:buNone/>
              <a:defRPr/>
            </a:lvl1pPr>
          </a:lstStyle>
          <a:p>
            <a:endParaRPr lang="en-US"/>
          </a:p>
        </p:txBody>
      </p:sp>
      <p:sp>
        <p:nvSpPr>
          <p:cNvPr id="41" name="Picture Placeholder 3"/>
          <p:cNvSpPr>
            <a:spLocks noGrp="1"/>
          </p:cNvSpPr>
          <p:nvPr>
            <p:ph type="pic" sz="quarter" idx="39"/>
          </p:nvPr>
        </p:nvSpPr>
        <p:spPr>
          <a:xfrm>
            <a:off x="2028749" y="5129784"/>
            <a:ext cx="2048256" cy="1728216"/>
          </a:xfrm>
        </p:spPr>
        <p:txBody>
          <a:bodyPr lIns="182880" tIns="91440" rIns="182880" bIns="91440"/>
          <a:lstStyle>
            <a:lvl1pPr marL="0" indent="0">
              <a:buFontTx/>
              <a:buNone/>
              <a:defRPr/>
            </a:lvl1pPr>
          </a:lstStyle>
          <a:p>
            <a:endParaRPr lang="en-US"/>
          </a:p>
        </p:txBody>
      </p:sp>
      <p:sp>
        <p:nvSpPr>
          <p:cNvPr id="42" name="Picture Placeholder 3"/>
          <p:cNvSpPr>
            <a:spLocks noGrp="1"/>
          </p:cNvSpPr>
          <p:nvPr>
            <p:ph type="pic" sz="quarter" idx="40"/>
          </p:nvPr>
        </p:nvSpPr>
        <p:spPr>
          <a:xfrm>
            <a:off x="4057498" y="5129784"/>
            <a:ext cx="2048256" cy="1728216"/>
          </a:xfrm>
        </p:spPr>
        <p:txBody>
          <a:bodyPr lIns="182880" tIns="91440" rIns="182880" bIns="91440"/>
          <a:lstStyle>
            <a:lvl1pPr marL="0" indent="0">
              <a:buFontTx/>
              <a:buNone/>
              <a:defRPr/>
            </a:lvl1pPr>
          </a:lstStyle>
          <a:p>
            <a:endParaRPr lang="en-US"/>
          </a:p>
        </p:txBody>
      </p:sp>
      <p:sp>
        <p:nvSpPr>
          <p:cNvPr id="43" name="Picture Placeholder 3"/>
          <p:cNvSpPr>
            <a:spLocks noGrp="1"/>
          </p:cNvSpPr>
          <p:nvPr>
            <p:ph type="pic" sz="quarter" idx="41"/>
          </p:nvPr>
        </p:nvSpPr>
        <p:spPr>
          <a:xfrm>
            <a:off x="6086247" y="5129784"/>
            <a:ext cx="2048256" cy="1728216"/>
          </a:xfrm>
        </p:spPr>
        <p:txBody>
          <a:bodyPr lIns="182880" tIns="91440" rIns="182880" bIns="91440"/>
          <a:lstStyle>
            <a:lvl1pPr marL="0" indent="0">
              <a:buFontTx/>
              <a:buNone/>
              <a:defRPr/>
            </a:lvl1pPr>
          </a:lstStyle>
          <a:p>
            <a:endParaRPr lang="en-US"/>
          </a:p>
        </p:txBody>
      </p:sp>
      <p:sp>
        <p:nvSpPr>
          <p:cNvPr id="44" name="Picture Placeholder 3"/>
          <p:cNvSpPr>
            <a:spLocks noGrp="1"/>
          </p:cNvSpPr>
          <p:nvPr>
            <p:ph type="pic" sz="quarter" idx="42"/>
          </p:nvPr>
        </p:nvSpPr>
        <p:spPr>
          <a:xfrm>
            <a:off x="10143744" y="5129784"/>
            <a:ext cx="2048256" cy="1728216"/>
          </a:xfrm>
        </p:spPr>
        <p:txBody>
          <a:bodyPr lIns="182880" tIns="91440" rIns="182880" bIns="91440"/>
          <a:lstStyle>
            <a:lvl1pPr marL="0" indent="0">
              <a:buFontTx/>
              <a:buNone/>
              <a:defRPr/>
            </a:lvl1pPr>
          </a:lstStyle>
          <a:p>
            <a:endParaRPr lang="en-US"/>
          </a:p>
        </p:txBody>
      </p:sp>
      <p:sp>
        <p:nvSpPr>
          <p:cNvPr id="45" name="Picture Placeholder 3"/>
          <p:cNvSpPr>
            <a:spLocks noGrp="1"/>
          </p:cNvSpPr>
          <p:nvPr>
            <p:ph type="pic" sz="quarter" idx="43"/>
          </p:nvPr>
        </p:nvSpPr>
        <p:spPr>
          <a:xfrm>
            <a:off x="8114996" y="5129784"/>
            <a:ext cx="2048256" cy="1728216"/>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0921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our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2438400" cy="3407438"/>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3556000" y="1397000"/>
            <a:ext cx="2438400" cy="3407438"/>
          </a:xfrm>
          <a:solidFill>
            <a:schemeClr val="bg1">
              <a:lumMod val="90000"/>
              <a:lumOff val="10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1400"/>
            </a:lvl1pPr>
          </a:lstStyle>
          <a:p>
            <a:pPr lvl="0"/>
            <a:endParaRPr lang="en-US"/>
          </a:p>
        </p:txBody>
      </p:sp>
      <p:sp>
        <p:nvSpPr>
          <p:cNvPr id="6" name="Picture Placeholder 3"/>
          <p:cNvSpPr>
            <a:spLocks noGrp="1"/>
          </p:cNvSpPr>
          <p:nvPr>
            <p:ph type="pic" sz="quarter" idx="12"/>
          </p:nvPr>
        </p:nvSpPr>
        <p:spPr>
          <a:xfrm>
            <a:off x="6197600" y="1397000"/>
            <a:ext cx="2438400" cy="3407438"/>
          </a:xfrm>
          <a:solidFill>
            <a:schemeClr val="bg1">
              <a:lumMod val="90000"/>
              <a:lumOff val="10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1400"/>
            </a:lvl1pPr>
          </a:lstStyle>
          <a:p>
            <a:pPr lvl="0"/>
            <a:endParaRPr lang="en-US"/>
          </a:p>
        </p:txBody>
      </p:sp>
      <p:sp>
        <p:nvSpPr>
          <p:cNvPr id="7" name="Picture Placeholder 3"/>
          <p:cNvSpPr>
            <a:spLocks noGrp="1"/>
          </p:cNvSpPr>
          <p:nvPr>
            <p:ph type="pic" sz="quarter" idx="13"/>
          </p:nvPr>
        </p:nvSpPr>
        <p:spPr>
          <a:xfrm>
            <a:off x="8839200" y="1397000"/>
            <a:ext cx="2438400" cy="3407438"/>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10" name="Text Placeholder 9"/>
          <p:cNvSpPr>
            <a:spLocks noGrp="1"/>
          </p:cNvSpPr>
          <p:nvPr>
            <p:ph type="body" sz="quarter" idx="14"/>
          </p:nvPr>
        </p:nvSpPr>
        <p:spPr>
          <a:xfrm>
            <a:off x="9144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35560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61976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88392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4621134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Title Slide">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B27B18CC-E239-1043-B701-EEE821071BF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343472" y="422666"/>
            <a:ext cx="8788604" cy="6120000"/>
          </a:xfrm>
          <a:prstGeom prst="rect">
            <a:avLst/>
          </a:prstGeom>
        </p:spPr>
      </p:pic>
    </p:spTree>
    <p:extLst>
      <p:ext uri="{BB962C8B-B14F-4D97-AF65-F5344CB8AC3E}">
        <p14:creationId xmlns:p14="http://schemas.microsoft.com/office/powerpoint/2010/main" val="13400340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our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2438400" cy="3407438"/>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3556000" y="1397000"/>
            <a:ext cx="2438400" cy="3407438"/>
          </a:xfrm>
          <a:solidFill>
            <a:schemeClr val="bg1">
              <a:lumMod val="90000"/>
              <a:lumOff val="10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1400"/>
            </a:lvl1pPr>
          </a:lstStyle>
          <a:p>
            <a:pPr lvl="0"/>
            <a:endParaRPr lang="en-US"/>
          </a:p>
        </p:txBody>
      </p:sp>
      <p:sp>
        <p:nvSpPr>
          <p:cNvPr id="6" name="Picture Placeholder 3"/>
          <p:cNvSpPr>
            <a:spLocks noGrp="1"/>
          </p:cNvSpPr>
          <p:nvPr>
            <p:ph type="pic" sz="quarter" idx="12"/>
          </p:nvPr>
        </p:nvSpPr>
        <p:spPr>
          <a:xfrm>
            <a:off x="6197600" y="1397000"/>
            <a:ext cx="2438400" cy="3407438"/>
          </a:xfrm>
          <a:solidFill>
            <a:schemeClr val="bg1">
              <a:lumMod val="90000"/>
              <a:lumOff val="10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1400"/>
            </a:lvl1pPr>
          </a:lstStyle>
          <a:p>
            <a:pPr lvl="0"/>
            <a:endParaRPr lang="en-US"/>
          </a:p>
        </p:txBody>
      </p:sp>
      <p:sp>
        <p:nvSpPr>
          <p:cNvPr id="7" name="Picture Placeholder 3"/>
          <p:cNvSpPr>
            <a:spLocks noGrp="1"/>
          </p:cNvSpPr>
          <p:nvPr>
            <p:ph type="pic" sz="quarter" idx="13"/>
          </p:nvPr>
        </p:nvSpPr>
        <p:spPr>
          <a:xfrm>
            <a:off x="8839200" y="1397000"/>
            <a:ext cx="2438400" cy="3407438"/>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10" name="Text Placeholder 9"/>
          <p:cNvSpPr>
            <a:spLocks noGrp="1"/>
          </p:cNvSpPr>
          <p:nvPr>
            <p:ph type="body" sz="quarter" idx="14"/>
          </p:nvPr>
        </p:nvSpPr>
        <p:spPr>
          <a:xfrm>
            <a:off x="9144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35560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61976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88392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4"/>
          <p:cNvSpPr>
            <a:spLocks noGrp="1"/>
          </p:cNvSpPr>
          <p:nvPr>
            <p:ph type="body" sz="quarter" idx="18"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31445649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hree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3328416" cy="3407439"/>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4431792" y="1396999"/>
            <a:ext cx="3328416" cy="3407439"/>
          </a:xfrm>
          <a:solidFill>
            <a:schemeClr val="bg1">
              <a:lumMod val="90000"/>
              <a:lumOff val="10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400"/>
            </a:lvl1pPr>
          </a:lstStyle>
          <a:p>
            <a:pPr lvl="0"/>
            <a:endParaRPr lang="en-US"/>
          </a:p>
        </p:txBody>
      </p:sp>
      <p:sp>
        <p:nvSpPr>
          <p:cNvPr id="6" name="Picture Placeholder 3"/>
          <p:cNvSpPr>
            <a:spLocks noGrp="1"/>
          </p:cNvSpPr>
          <p:nvPr>
            <p:ph type="pic" sz="quarter" idx="12"/>
          </p:nvPr>
        </p:nvSpPr>
        <p:spPr>
          <a:xfrm>
            <a:off x="7949184" y="1396999"/>
            <a:ext cx="3328416" cy="3407439"/>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8" name="Text Placeholder 9"/>
          <p:cNvSpPr>
            <a:spLocks noGrp="1"/>
          </p:cNvSpPr>
          <p:nvPr>
            <p:ph type="body" sz="quarter" idx="14"/>
          </p:nvPr>
        </p:nvSpPr>
        <p:spPr>
          <a:xfrm>
            <a:off x="914400" y="4980565"/>
            <a:ext cx="3328416"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4431792" y="4980565"/>
            <a:ext cx="3328416"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7949184" y="4980565"/>
            <a:ext cx="3328416"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99194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3328416" cy="3407439"/>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4431792" y="1396999"/>
            <a:ext cx="3328416" cy="3407439"/>
          </a:xfrm>
          <a:solidFill>
            <a:schemeClr val="bg1">
              <a:lumMod val="90000"/>
              <a:lumOff val="10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400"/>
            </a:lvl1pPr>
          </a:lstStyle>
          <a:p>
            <a:pPr lvl="0"/>
            <a:endParaRPr lang="en-US"/>
          </a:p>
        </p:txBody>
      </p:sp>
      <p:sp>
        <p:nvSpPr>
          <p:cNvPr id="6" name="Picture Placeholder 3"/>
          <p:cNvSpPr>
            <a:spLocks noGrp="1"/>
          </p:cNvSpPr>
          <p:nvPr>
            <p:ph type="pic" sz="quarter" idx="12"/>
          </p:nvPr>
        </p:nvSpPr>
        <p:spPr>
          <a:xfrm>
            <a:off x="7949184" y="1396999"/>
            <a:ext cx="3328416" cy="3407439"/>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8" name="Text Placeholder 9"/>
          <p:cNvSpPr>
            <a:spLocks noGrp="1"/>
          </p:cNvSpPr>
          <p:nvPr>
            <p:ph type="body" sz="quarter" idx="14"/>
          </p:nvPr>
        </p:nvSpPr>
        <p:spPr>
          <a:xfrm>
            <a:off x="914400" y="4980565"/>
            <a:ext cx="3328416"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4431792" y="4980565"/>
            <a:ext cx="3328416"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7949184" y="4980565"/>
            <a:ext cx="3328416"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9069599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5085589" cy="3407439"/>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6192011" y="1396999"/>
            <a:ext cx="5085589" cy="3407439"/>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8" name="Text Placeholder 9"/>
          <p:cNvSpPr>
            <a:spLocks noGrp="1"/>
          </p:cNvSpPr>
          <p:nvPr>
            <p:ph type="body" sz="quarter" idx="14"/>
          </p:nvPr>
        </p:nvSpPr>
        <p:spPr>
          <a:xfrm>
            <a:off x="914400" y="4980565"/>
            <a:ext cx="5085589"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6192011" y="4980565"/>
            <a:ext cx="5085589"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793190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5085589" cy="3407439"/>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6192011" y="1396999"/>
            <a:ext cx="5085589" cy="3407439"/>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8" name="Text Placeholder 9"/>
          <p:cNvSpPr>
            <a:spLocks noGrp="1"/>
          </p:cNvSpPr>
          <p:nvPr>
            <p:ph type="body" sz="quarter" idx="14"/>
          </p:nvPr>
        </p:nvSpPr>
        <p:spPr>
          <a:xfrm>
            <a:off x="914400" y="4980565"/>
            <a:ext cx="5085589"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6192011" y="4980565"/>
            <a:ext cx="5085589"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8"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405595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our Tal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2438400" cy="1476165"/>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1400"/>
            </a:lvl1pPr>
          </a:lstStyle>
          <a:p>
            <a:endParaRPr lang="en-US" dirty="0"/>
          </a:p>
        </p:txBody>
      </p:sp>
      <p:sp>
        <p:nvSpPr>
          <p:cNvPr id="5" name="Picture Placeholder 3"/>
          <p:cNvSpPr>
            <a:spLocks noGrp="1"/>
          </p:cNvSpPr>
          <p:nvPr>
            <p:ph type="pic" sz="quarter" idx="11"/>
          </p:nvPr>
        </p:nvSpPr>
        <p:spPr>
          <a:xfrm>
            <a:off x="3556000" y="1397000"/>
            <a:ext cx="2438400" cy="1476165"/>
          </a:xfrm>
          <a:solidFill>
            <a:schemeClr val="bg1">
              <a:lumMod val="90000"/>
              <a:lumOff val="10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1400"/>
            </a:lvl1pPr>
          </a:lstStyle>
          <a:p>
            <a:endParaRPr lang="en-US"/>
          </a:p>
        </p:txBody>
      </p:sp>
      <p:sp>
        <p:nvSpPr>
          <p:cNvPr id="6" name="Picture Placeholder 3"/>
          <p:cNvSpPr>
            <a:spLocks noGrp="1"/>
          </p:cNvSpPr>
          <p:nvPr>
            <p:ph type="pic" sz="quarter" idx="12"/>
          </p:nvPr>
        </p:nvSpPr>
        <p:spPr>
          <a:xfrm>
            <a:off x="6197600" y="1397000"/>
            <a:ext cx="2438400" cy="1476165"/>
          </a:xfrm>
          <a:solidFill>
            <a:schemeClr val="bg1">
              <a:lumMod val="90000"/>
              <a:lumOff val="10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1400"/>
            </a:lvl1pPr>
          </a:lstStyle>
          <a:p>
            <a:endParaRPr lang="en-US"/>
          </a:p>
        </p:txBody>
      </p:sp>
      <p:sp>
        <p:nvSpPr>
          <p:cNvPr id="7" name="Picture Placeholder 3"/>
          <p:cNvSpPr>
            <a:spLocks noGrp="1"/>
          </p:cNvSpPr>
          <p:nvPr>
            <p:ph type="pic" sz="quarter" idx="13"/>
          </p:nvPr>
        </p:nvSpPr>
        <p:spPr>
          <a:xfrm>
            <a:off x="8839200" y="1397000"/>
            <a:ext cx="2438400" cy="1476165"/>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1400"/>
            </a:lvl1pPr>
          </a:lstStyle>
          <a:p>
            <a:endParaRPr lang="en-US"/>
          </a:p>
        </p:txBody>
      </p:sp>
      <p:sp>
        <p:nvSpPr>
          <p:cNvPr id="14" name="Content Placeholder 13"/>
          <p:cNvSpPr>
            <a:spLocks noGrp="1"/>
          </p:cNvSpPr>
          <p:nvPr>
            <p:ph sz="quarter" idx="18"/>
          </p:nvPr>
        </p:nvSpPr>
        <p:spPr>
          <a:xfrm>
            <a:off x="914400"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3554984"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6195568"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8836152"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545733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our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2438400" cy="1476165"/>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1400"/>
            </a:lvl1pPr>
          </a:lstStyle>
          <a:p>
            <a:endParaRPr lang="en-US" dirty="0"/>
          </a:p>
        </p:txBody>
      </p:sp>
      <p:sp>
        <p:nvSpPr>
          <p:cNvPr id="5" name="Picture Placeholder 3"/>
          <p:cNvSpPr>
            <a:spLocks noGrp="1"/>
          </p:cNvSpPr>
          <p:nvPr>
            <p:ph type="pic" sz="quarter" idx="11"/>
          </p:nvPr>
        </p:nvSpPr>
        <p:spPr>
          <a:xfrm>
            <a:off x="3556000" y="1397000"/>
            <a:ext cx="2438400" cy="1476165"/>
          </a:xfrm>
          <a:solidFill>
            <a:schemeClr val="bg1">
              <a:lumMod val="90000"/>
              <a:lumOff val="10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1400"/>
            </a:lvl1pPr>
          </a:lstStyle>
          <a:p>
            <a:endParaRPr lang="en-US"/>
          </a:p>
        </p:txBody>
      </p:sp>
      <p:sp>
        <p:nvSpPr>
          <p:cNvPr id="6" name="Picture Placeholder 3"/>
          <p:cNvSpPr>
            <a:spLocks noGrp="1"/>
          </p:cNvSpPr>
          <p:nvPr>
            <p:ph type="pic" sz="quarter" idx="12"/>
          </p:nvPr>
        </p:nvSpPr>
        <p:spPr>
          <a:xfrm>
            <a:off x="6197600" y="1397000"/>
            <a:ext cx="2438400" cy="1476165"/>
          </a:xfrm>
          <a:solidFill>
            <a:schemeClr val="bg1">
              <a:lumMod val="90000"/>
              <a:lumOff val="10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1400"/>
            </a:lvl1pPr>
          </a:lstStyle>
          <a:p>
            <a:endParaRPr lang="en-US"/>
          </a:p>
        </p:txBody>
      </p:sp>
      <p:sp>
        <p:nvSpPr>
          <p:cNvPr id="7" name="Picture Placeholder 3"/>
          <p:cNvSpPr>
            <a:spLocks noGrp="1"/>
          </p:cNvSpPr>
          <p:nvPr>
            <p:ph type="pic" sz="quarter" idx="13"/>
          </p:nvPr>
        </p:nvSpPr>
        <p:spPr>
          <a:xfrm>
            <a:off x="8839200" y="1397000"/>
            <a:ext cx="2438400" cy="1476165"/>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1400"/>
            </a:lvl1pPr>
          </a:lstStyle>
          <a:p>
            <a:endParaRPr lang="en-US"/>
          </a:p>
        </p:txBody>
      </p:sp>
      <p:sp>
        <p:nvSpPr>
          <p:cNvPr id="14" name="Content Placeholder 13"/>
          <p:cNvSpPr>
            <a:spLocks noGrp="1"/>
          </p:cNvSpPr>
          <p:nvPr>
            <p:ph sz="quarter" idx="18"/>
          </p:nvPr>
        </p:nvSpPr>
        <p:spPr>
          <a:xfrm>
            <a:off x="914400"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3554984"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6195568"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8836152"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22"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26107107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hree Tal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3328416" cy="1472184"/>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4431792" y="1397000"/>
            <a:ext cx="3328416" cy="1472184"/>
          </a:xfrm>
          <a:solidFill>
            <a:schemeClr val="bg1">
              <a:lumMod val="90000"/>
              <a:lumOff val="10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400"/>
            </a:lvl1pPr>
          </a:lstStyle>
          <a:p>
            <a:pPr lvl="0"/>
            <a:endParaRPr lang="en-US"/>
          </a:p>
        </p:txBody>
      </p:sp>
      <p:sp>
        <p:nvSpPr>
          <p:cNvPr id="6" name="Picture Placeholder 3"/>
          <p:cNvSpPr>
            <a:spLocks noGrp="1"/>
          </p:cNvSpPr>
          <p:nvPr>
            <p:ph type="pic" sz="quarter" idx="12"/>
          </p:nvPr>
        </p:nvSpPr>
        <p:spPr>
          <a:xfrm>
            <a:off x="7949184" y="1397000"/>
            <a:ext cx="3328416" cy="1472184"/>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11" name="Content Placeholder 13"/>
          <p:cNvSpPr>
            <a:spLocks noGrp="1"/>
          </p:cNvSpPr>
          <p:nvPr>
            <p:ph sz="quarter" idx="18"/>
          </p:nvPr>
        </p:nvSpPr>
        <p:spPr>
          <a:xfrm>
            <a:off x="914400" y="3055281"/>
            <a:ext cx="3328416"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4431792" y="3055281"/>
            <a:ext cx="3328416"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7949184" y="3055281"/>
            <a:ext cx="3328416"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67765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hree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3328416" cy="1472184"/>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4431792" y="1397000"/>
            <a:ext cx="3328416" cy="1472184"/>
          </a:xfrm>
          <a:solidFill>
            <a:schemeClr val="bg1">
              <a:lumMod val="90000"/>
              <a:lumOff val="10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400"/>
            </a:lvl1pPr>
          </a:lstStyle>
          <a:p>
            <a:pPr lvl="0"/>
            <a:endParaRPr lang="en-US"/>
          </a:p>
        </p:txBody>
      </p:sp>
      <p:sp>
        <p:nvSpPr>
          <p:cNvPr id="6" name="Picture Placeholder 3"/>
          <p:cNvSpPr>
            <a:spLocks noGrp="1"/>
          </p:cNvSpPr>
          <p:nvPr>
            <p:ph type="pic" sz="quarter" idx="12"/>
          </p:nvPr>
        </p:nvSpPr>
        <p:spPr>
          <a:xfrm>
            <a:off x="7949184" y="1397000"/>
            <a:ext cx="3328416" cy="1472184"/>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11" name="Content Placeholder 13"/>
          <p:cNvSpPr>
            <a:spLocks noGrp="1"/>
          </p:cNvSpPr>
          <p:nvPr>
            <p:ph sz="quarter" idx="18"/>
          </p:nvPr>
        </p:nvSpPr>
        <p:spPr>
          <a:xfrm>
            <a:off x="914400" y="3055281"/>
            <a:ext cx="3328416"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4431792" y="3055281"/>
            <a:ext cx="3328416"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7949184" y="3055281"/>
            <a:ext cx="3328416"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p:cNvSpPr>
            <a:spLocks noGrp="1"/>
          </p:cNvSpPr>
          <p:nvPr>
            <p:ph type="body" sz="quarter" idx="2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5574926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wo Tal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5085589" cy="1472184"/>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6192011" y="1397000"/>
            <a:ext cx="5085589" cy="1472184"/>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7" name="Content Placeholder 13"/>
          <p:cNvSpPr>
            <a:spLocks noGrp="1"/>
          </p:cNvSpPr>
          <p:nvPr>
            <p:ph sz="quarter" idx="18"/>
          </p:nvPr>
        </p:nvSpPr>
        <p:spPr>
          <a:xfrm>
            <a:off x="914400" y="3055281"/>
            <a:ext cx="5084064"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6193536" y="3055281"/>
            <a:ext cx="5084064"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9168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0_Title Slide">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D8459F-F150-784E-9717-0ADE83F5FE8E}"/>
              </a:ext>
            </a:extLst>
          </p:cNvPr>
          <p:cNvSpPr/>
          <p:nvPr userDrawn="1"/>
        </p:nvSpPr>
        <p:spPr>
          <a:xfrm>
            <a:off x="0" y="3316400"/>
            <a:ext cx="12192000" cy="3539572"/>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RU"/>
          </a:p>
        </p:txBody>
      </p:sp>
      <p:sp>
        <p:nvSpPr>
          <p:cNvPr id="5" name="Title 1">
            <a:extLst>
              <a:ext uri="{FF2B5EF4-FFF2-40B4-BE49-F238E27FC236}">
                <a16:creationId xmlns:a16="http://schemas.microsoft.com/office/drawing/2014/main" id="{EEC026DD-2261-414A-B8A8-1C541F5C5E2B}"/>
              </a:ext>
            </a:extLst>
          </p:cNvPr>
          <p:cNvSpPr>
            <a:spLocks noGrp="1"/>
          </p:cNvSpPr>
          <p:nvPr>
            <p:ph type="ctrTitle"/>
          </p:nvPr>
        </p:nvSpPr>
        <p:spPr>
          <a:xfrm>
            <a:off x="914399" y="4191223"/>
            <a:ext cx="10363200" cy="1470025"/>
          </a:xfrm>
        </p:spPr>
        <p:txBody>
          <a:bodyPr>
            <a:normAutofit/>
          </a:bodyPr>
          <a:lstStyle>
            <a:lvl1pPr>
              <a:defRPr sz="3600">
                <a:solidFill>
                  <a:schemeClr val="tx1"/>
                </a:solidFill>
              </a:defRPr>
            </a:lvl1pPr>
          </a:lstStyle>
          <a:p>
            <a:r>
              <a:rPr lang="en-US" dirty="0"/>
              <a:t>Click to edit Master title style</a:t>
            </a:r>
          </a:p>
        </p:txBody>
      </p:sp>
      <p:sp>
        <p:nvSpPr>
          <p:cNvPr id="6" name="Subtitle 2">
            <a:extLst>
              <a:ext uri="{FF2B5EF4-FFF2-40B4-BE49-F238E27FC236}">
                <a16:creationId xmlns:a16="http://schemas.microsoft.com/office/drawing/2014/main" id="{A6FB927C-A26A-2543-9644-D7C86EF7E30C}"/>
              </a:ext>
            </a:extLst>
          </p:cNvPr>
          <p:cNvSpPr>
            <a:spLocks noGrp="1"/>
          </p:cNvSpPr>
          <p:nvPr>
            <p:ph type="subTitle" idx="1"/>
          </p:nvPr>
        </p:nvSpPr>
        <p:spPr>
          <a:xfrm>
            <a:off x="1828799" y="5828865"/>
            <a:ext cx="8534400" cy="550912"/>
          </a:xfrm>
        </p:spPr>
        <p:txBody>
          <a:bodyPr/>
          <a:lstStyle>
            <a:lvl1pPr marL="0" indent="0" algn="ctr">
              <a:buNone/>
              <a:defRPr>
                <a:solidFill>
                  <a:schemeClr val="accent3"/>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pic>
        <p:nvPicPr>
          <p:cNvPr id="8" name="Graphic 7">
            <a:extLst>
              <a:ext uri="{FF2B5EF4-FFF2-40B4-BE49-F238E27FC236}">
                <a16:creationId xmlns:a16="http://schemas.microsoft.com/office/drawing/2014/main" id="{B27B18CC-E239-1043-B701-EEE821071BF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675620" y="293564"/>
            <a:ext cx="5661393" cy="3942347"/>
          </a:xfrm>
          <a:prstGeom prst="rect">
            <a:avLst/>
          </a:prstGeom>
        </p:spPr>
      </p:pic>
    </p:spTree>
    <p:extLst>
      <p:ext uri="{BB962C8B-B14F-4D97-AF65-F5344CB8AC3E}">
        <p14:creationId xmlns:p14="http://schemas.microsoft.com/office/powerpoint/2010/main" val="22408311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5085589" cy="1472184"/>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6192011" y="1397000"/>
            <a:ext cx="5085589" cy="1472184"/>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7" name="Content Placeholder 13"/>
          <p:cNvSpPr>
            <a:spLocks noGrp="1"/>
          </p:cNvSpPr>
          <p:nvPr>
            <p:ph sz="quarter" idx="18"/>
          </p:nvPr>
        </p:nvSpPr>
        <p:spPr>
          <a:xfrm>
            <a:off x="914400" y="3055281"/>
            <a:ext cx="5084064"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6193536" y="3055281"/>
            <a:ext cx="5084064"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20"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10512509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ight Gri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3384" y="1397000"/>
            <a:ext cx="2438400" cy="1476165"/>
          </a:xfrm>
          <a:solidFill>
            <a:schemeClr val="bg1">
              <a:lumMod val="90000"/>
              <a:lumOff val="10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3554984" y="1397000"/>
            <a:ext cx="2438400" cy="1476165"/>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6196584" y="1397000"/>
            <a:ext cx="2438400" cy="1476165"/>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Picture Placeholder 3"/>
          <p:cNvSpPr>
            <a:spLocks noGrp="1"/>
          </p:cNvSpPr>
          <p:nvPr>
            <p:ph type="pic" sz="quarter" idx="13"/>
          </p:nvPr>
        </p:nvSpPr>
        <p:spPr>
          <a:xfrm>
            <a:off x="8838184" y="1397000"/>
            <a:ext cx="2438400" cy="1476165"/>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4" name="Content Placeholder 13"/>
          <p:cNvSpPr>
            <a:spLocks noGrp="1"/>
          </p:cNvSpPr>
          <p:nvPr>
            <p:ph sz="quarter" idx="18"/>
          </p:nvPr>
        </p:nvSpPr>
        <p:spPr>
          <a:xfrm>
            <a:off x="913384" y="4717007"/>
            <a:ext cx="2441448" cy="1326605"/>
          </a:xfrm>
        </p:spPr>
        <p:txBody>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3553968" y="4717007"/>
            <a:ext cx="2441448" cy="1326605"/>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6194552" y="4717007"/>
            <a:ext cx="2441448" cy="1326605"/>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8835136" y="4717007"/>
            <a:ext cx="2441448" cy="1326605"/>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913384" y="3057004"/>
            <a:ext cx="2438400" cy="1476165"/>
          </a:xfrm>
          <a:solidFill>
            <a:schemeClr val="bg1">
              <a:lumMod val="90000"/>
              <a:lumOff val="10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12" name="Picture Placeholder 3"/>
          <p:cNvSpPr>
            <a:spLocks noGrp="1"/>
          </p:cNvSpPr>
          <p:nvPr>
            <p:ph type="pic" sz="quarter" idx="23"/>
          </p:nvPr>
        </p:nvSpPr>
        <p:spPr>
          <a:xfrm>
            <a:off x="3554984" y="3057004"/>
            <a:ext cx="2438400" cy="1476165"/>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3" name="Picture Placeholder 3"/>
          <p:cNvSpPr>
            <a:spLocks noGrp="1"/>
          </p:cNvSpPr>
          <p:nvPr>
            <p:ph type="pic" sz="quarter" idx="24"/>
          </p:nvPr>
        </p:nvSpPr>
        <p:spPr>
          <a:xfrm>
            <a:off x="6196584" y="3057004"/>
            <a:ext cx="2438400" cy="1476165"/>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6" name="Picture Placeholder 3"/>
          <p:cNvSpPr>
            <a:spLocks noGrp="1"/>
          </p:cNvSpPr>
          <p:nvPr>
            <p:ph type="pic" sz="quarter" idx="25"/>
          </p:nvPr>
        </p:nvSpPr>
        <p:spPr>
          <a:xfrm>
            <a:off x="8838184" y="3057004"/>
            <a:ext cx="2438400" cy="1476165"/>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Tree>
    <p:extLst>
      <p:ext uri="{BB962C8B-B14F-4D97-AF65-F5344CB8AC3E}">
        <p14:creationId xmlns:p14="http://schemas.microsoft.com/office/powerpoint/2010/main" val="20102196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ight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3384" y="1397000"/>
            <a:ext cx="2438400" cy="1476165"/>
          </a:xfrm>
          <a:solidFill>
            <a:schemeClr val="bg1">
              <a:lumMod val="90000"/>
              <a:lumOff val="10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3554984" y="1397000"/>
            <a:ext cx="2438400" cy="1476165"/>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6196584" y="1397000"/>
            <a:ext cx="2438400" cy="1476165"/>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Picture Placeholder 3"/>
          <p:cNvSpPr>
            <a:spLocks noGrp="1"/>
          </p:cNvSpPr>
          <p:nvPr>
            <p:ph type="pic" sz="quarter" idx="13"/>
          </p:nvPr>
        </p:nvSpPr>
        <p:spPr>
          <a:xfrm>
            <a:off x="8838184" y="1397000"/>
            <a:ext cx="2438400" cy="1476165"/>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4" name="Content Placeholder 13"/>
          <p:cNvSpPr>
            <a:spLocks noGrp="1"/>
          </p:cNvSpPr>
          <p:nvPr>
            <p:ph sz="quarter" idx="18"/>
          </p:nvPr>
        </p:nvSpPr>
        <p:spPr>
          <a:xfrm>
            <a:off x="913384" y="4717007"/>
            <a:ext cx="2441448" cy="1326605"/>
          </a:xfrm>
        </p:spPr>
        <p:txBody>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3553968" y="4717007"/>
            <a:ext cx="2441448" cy="1326605"/>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6194552" y="4717007"/>
            <a:ext cx="2441448" cy="1326605"/>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8835136" y="4717007"/>
            <a:ext cx="2441448" cy="1326605"/>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913384" y="3057004"/>
            <a:ext cx="2438400" cy="1476165"/>
          </a:xfrm>
          <a:solidFill>
            <a:schemeClr val="bg1">
              <a:lumMod val="90000"/>
              <a:lumOff val="10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12" name="Picture Placeholder 3"/>
          <p:cNvSpPr>
            <a:spLocks noGrp="1"/>
          </p:cNvSpPr>
          <p:nvPr>
            <p:ph type="pic" sz="quarter" idx="23"/>
          </p:nvPr>
        </p:nvSpPr>
        <p:spPr>
          <a:xfrm>
            <a:off x="3554984" y="3057004"/>
            <a:ext cx="2438400" cy="1476165"/>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3" name="Picture Placeholder 3"/>
          <p:cNvSpPr>
            <a:spLocks noGrp="1"/>
          </p:cNvSpPr>
          <p:nvPr>
            <p:ph type="pic" sz="quarter" idx="24"/>
          </p:nvPr>
        </p:nvSpPr>
        <p:spPr>
          <a:xfrm>
            <a:off x="6196584" y="3057004"/>
            <a:ext cx="2438400" cy="1476165"/>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6" name="Picture Placeholder 3"/>
          <p:cNvSpPr>
            <a:spLocks noGrp="1"/>
          </p:cNvSpPr>
          <p:nvPr>
            <p:ph type="pic" sz="quarter" idx="25"/>
          </p:nvPr>
        </p:nvSpPr>
        <p:spPr>
          <a:xfrm>
            <a:off x="8838184" y="3057004"/>
            <a:ext cx="2438400" cy="1476165"/>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7" name="Text Placeholder 4"/>
          <p:cNvSpPr>
            <a:spLocks noGrp="1"/>
          </p:cNvSpPr>
          <p:nvPr>
            <p:ph type="body" sz="quarter" idx="26"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403474166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ix Gri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3328416"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4431792" y="1397000"/>
            <a:ext cx="3328416"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7949184" y="1397000"/>
            <a:ext cx="3328416"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1" name="Content Placeholder 13"/>
          <p:cNvSpPr>
            <a:spLocks noGrp="1"/>
          </p:cNvSpPr>
          <p:nvPr>
            <p:ph sz="quarter" idx="18"/>
          </p:nvPr>
        </p:nvSpPr>
        <p:spPr>
          <a:xfrm>
            <a:off x="914400" y="4720990"/>
            <a:ext cx="3328416" cy="1370248"/>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4431792" y="4720990"/>
            <a:ext cx="3328416" cy="1370248"/>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7949184" y="4720990"/>
            <a:ext cx="3328416" cy="1370248"/>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914400" y="3060985"/>
            <a:ext cx="3328416"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5" name="Picture Placeholder 3"/>
          <p:cNvSpPr>
            <a:spLocks noGrp="1"/>
          </p:cNvSpPr>
          <p:nvPr>
            <p:ph type="pic" sz="quarter" idx="24"/>
          </p:nvPr>
        </p:nvSpPr>
        <p:spPr>
          <a:xfrm>
            <a:off x="4431792" y="3060985"/>
            <a:ext cx="3328416"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6" name="Picture Placeholder 3"/>
          <p:cNvSpPr>
            <a:spLocks noGrp="1"/>
          </p:cNvSpPr>
          <p:nvPr>
            <p:ph type="pic" sz="quarter" idx="25"/>
          </p:nvPr>
        </p:nvSpPr>
        <p:spPr>
          <a:xfrm>
            <a:off x="7949184" y="3060985"/>
            <a:ext cx="3328416"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Tree>
    <p:extLst>
      <p:ext uri="{BB962C8B-B14F-4D97-AF65-F5344CB8AC3E}">
        <p14:creationId xmlns:p14="http://schemas.microsoft.com/office/powerpoint/2010/main" val="27483778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ix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3328416"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4431792" y="1397000"/>
            <a:ext cx="3328416"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7949184" y="1397000"/>
            <a:ext cx="3328416"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1" name="Content Placeholder 13"/>
          <p:cNvSpPr>
            <a:spLocks noGrp="1"/>
          </p:cNvSpPr>
          <p:nvPr>
            <p:ph sz="quarter" idx="18"/>
          </p:nvPr>
        </p:nvSpPr>
        <p:spPr>
          <a:xfrm>
            <a:off x="914400" y="4720990"/>
            <a:ext cx="3328416" cy="1370248"/>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4431792" y="4720990"/>
            <a:ext cx="3328416" cy="1370248"/>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7949184" y="4720990"/>
            <a:ext cx="3328416" cy="1370248"/>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914400" y="3060985"/>
            <a:ext cx="3328416"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5" name="Picture Placeholder 3"/>
          <p:cNvSpPr>
            <a:spLocks noGrp="1"/>
          </p:cNvSpPr>
          <p:nvPr>
            <p:ph type="pic" sz="quarter" idx="24"/>
          </p:nvPr>
        </p:nvSpPr>
        <p:spPr>
          <a:xfrm>
            <a:off x="4431792" y="3060985"/>
            <a:ext cx="3328416"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6" name="Picture Placeholder 3"/>
          <p:cNvSpPr>
            <a:spLocks noGrp="1"/>
          </p:cNvSpPr>
          <p:nvPr>
            <p:ph type="pic" sz="quarter" idx="25"/>
          </p:nvPr>
        </p:nvSpPr>
        <p:spPr>
          <a:xfrm>
            <a:off x="7949184" y="3060985"/>
            <a:ext cx="3328416"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7" name="Text Placeholder 4"/>
          <p:cNvSpPr>
            <a:spLocks noGrp="1"/>
          </p:cNvSpPr>
          <p:nvPr>
            <p:ph type="body" sz="quarter" idx="26"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16417812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Four Gri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5925" y="1397000"/>
            <a:ext cx="5085589"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6193536" y="1397000"/>
            <a:ext cx="5085589"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Content Placeholder 13"/>
          <p:cNvSpPr>
            <a:spLocks noGrp="1"/>
          </p:cNvSpPr>
          <p:nvPr>
            <p:ph sz="quarter" idx="18"/>
          </p:nvPr>
        </p:nvSpPr>
        <p:spPr>
          <a:xfrm>
            <a:off x="914400" y="4704405"/>
            <a:ext cx="5084064" cy="1339207"/>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6193536" y="4704405"/>
            <a:ext cx="5084064" cy="1339207"/>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915925" y="3060985"/>
            <a:ext cx="5085589"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1" name="Picture Placeholder 3"/>
          <p:cNvSpPr>
            <a:spLocks noGrp="1"/>
          </p:cNvSpPr>
          <p:nvPr>
            <p:ph type="pic" sz="quarter" idx="25"/>
          </p:nvPr>
        </p:nvSpPr>
        <p:spPr>
          <a:xfrm>
            <a:off x="6193536" y="3060985"/>
            <a:ext cx="5085589"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Tree>
    <p:extLst>
      <p:ext uri="{BB962C8B-B14F-4D97-AF65-F5344CB8AC3E}">
        <p14:creationId xmlns:p14="http://schemas.microsoft.com/office/powerpoint/2010/main" val="33870100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Four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5925" y="1397000"/>
            <a:ext cx="5085589"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6193536" y="1397000"/>
            <a:ext cx="5085589"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Content Placeholder 13"/>
          <p:cNvSpPr>
            <a:spLocks noGrp="1"/>
          </p:cNvSpPr>
          <p:nvPr>
            <p:ph sz="quarter" idx="18"/>
          </p:nvPr>
        </p:nvSpPr>
        <p:spPr>
          <a:xfrm>
            <a:off x="914400" y="4704405"/>
            <a:ext cx="5084064" cy="1339207"/>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6193536" y="4704405"/>
            <a:ext cx="5084064" cy="1339207"/>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915925" y="3060985"/>
            <a:ext cx="5085589"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1" name="Picture Placeholder 3"/>
          <p:cNvSpPr>
            <a:spLocks noGrp="1"/>
          </p:cNvSpPr>
          <p:nvPr>
            <p:ph type="pic" sz="quarter" idx="25"/>
          </p:nvPr>
        </p:nvSpPr>
        <p:spPr>
          <a:xfrm>
            <a:off x="6193536" y="3060985"/>
            <a:ext cx="5085589" cy="1472184"/>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2" name="Text Placeholder 4"/>
          <p:cNvSpPr>
            <a:spLocks noGrp="1"/>
          </p:cNvSpPr>
          <p:nvPr>
            <p:ph type="body" sz="quarter" idx="26"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31357843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Four Bar">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2438400" cy="4266109"/>
          </a:xfrm>
          <a:solidFill>
            <a:schemeClr val="bg1">
              <a:lumMod val="90000"/>
              <a:lumOff val="10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3556000" y="1396999"/>
            <a:ext cx="2438400"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6197600" y="1396999"/>
            <a:ext cx="2438400"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Picture Placeholder 3"/>
          <p:cNvSpPr>
            <a:spLocks noGrp="1"/>
          </p:cNvSpPr>
          <p:nvPr>
            <p:ph type="pic" sz="quarter" idx="13"/>
          </p:nvPr>
        </p:nvSpPr>
        <p:spPr>
          <a:xfrm>
            <a:off x="8839200" y="1396999"/>
            <a:ext cx="2438400"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19"/>
          </p:nvPr>
        </p:nvSpPr>
        <p:spPr>
          <a:xfrm>
            <a:off x="914400" y="4604358"/>
            <a:ext cx="2441448"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3554984" y="4604358"/>
            <a:ext cx="2441448" cy="1058751"/>
          </a:xfrm>
          <a:solidFill>
            <a:schemeClr val="accent3">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6195568" y="4604358"/>
            <a:ext cx="2441448" cy="1058751"/>
          </a:xfrm>
          <a:solidFill>
            <a:schemeClr val="accent5">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8836152" y="4604358"/>
            <a:ext cx="2441448"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0879945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Four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2438400" cy="4266109"/>
          </a:xfrm>
          <a:solidFill>
            <a:schemeClr val="bg1">
              <a:lumMod val="90000"/>
              <a:lumOff val="10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3556000" y="1396999"/>
            <a:ext cx="2438400"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6197600" y="1396999"/>
            <a:ext cx="2438400"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Picture Placeholder 3"/>
          <p:cNvSpPr>
            <a:spLocks noGrp="1"/>
          </p:cNvSpPr>
          <p:nvPr>
            <p:ph type="pic" sz="quarter" idx="13"/>
          </p:nvPr>
        </p:nvSpPr>
        <p:spPr>
          <a:xfrm>
            <a:off x="8839200" y="1396999"/>
            <a:ext cx="2438400"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19"/>
          </p:nvPr>
        </p:nvSpPr>
        <p:spPr>
          <a:xfrm>
            <a:off x="914400" y="4604358"/>
            <a:ext cx="2441448"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3554984" y="4604358"/>
            <a:ext cx="2441448" cy="1058751"/>
          </a:xfrm>
          <a:solidFill>
            <a:schemeClr val="accent3">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6195568" y="4604358"/>
            <a:ext cx="2441448" cy="1058751"/>
          </a:xfrm>
          <a:solidFill>
            <a:schemeClr val="accent5">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8836152" y="4604358"/>
            <a:ext cx="2441448"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28652169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hree Bar">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3328416" cy="4266109"/>
          </a:xfrm>
          <a:solidFill>
            <a:schemeClr val="bg1">
              <a:lumMod val="90000"/>
              <a:lumOff val="10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4431792" y="1396999"/>
            <a:ext cx="3328416"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7949184" y="1396999"/>
            <a:ext cx="3328416"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9" name="Text Placeholder 7"/>
          <p:cNvSpPr>
            <a:spLocks noGrp="1"/>
          </p:cNvSpPr>
          <p:nvPr>
            <p:ph type="body" sz="quarter" idx="21"/>
          </p:nvPr>
        </p:nvSpPr>
        <p:spPr>
          <a:xfrm>
            <a:off x="914400" y="4604358"/>
            <a:ext cx="3328416"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4431792" y="4604358"/>
            <a:ext cx="3328416" cy="1058751"/>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7949184" y="4604358"/>
            <a:ext cx="3328416"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868160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_Title Slide">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FA82620-E8AB-C84A-89F0-9764903D1CF9}"/>
              </a:ext>
            </a:extLst>
          </p:cNvPr>
          <p:cNvSpPr/>
          <p:nvPr userDrawn="1"/>
        </p:nvSpPr>
        <p:spPr>
          <a:xfrm>
            <a:off x="0" y="0"/>
            <a:ext cx="12192000" cy="6855972"/>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RU"/>
          </a:p>
        </p:txBody>
      </p:sp>
      <p:pic>
        <p:nvPicPr>
          <p:cNvPr id="4" name="Graphic 3">
            <a:extLst>
              <a:ext uri="{FF2B5EF4-FFF2-40B4-BE49-F238E27FC236}">
                <a16:creationId xmlns:a16="http://schemas.microsoft.com/office/drawing/2014/main" id="{013D3D0B-203D-5D48-ADFB-E5D1BFEB27C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343472" y="432043"/>
            <a:ext cx="8788604" cy="6120000"/>
          </a:xfrm>
          <a:prstGeom prst="rect">
            <a:avLst/>
          </a:prstGeom>
        </p:spPr>
      </p:pic>
    </p:spTree>
    <p:extLst>
      <p:ext uri="{BB962C8B-B14F-4D97-AF65-F5344CB8AC3E}">
        <p14:creationId xmlns:p14="http://schemas.microsoft.com/office/powerpoint/2010/main" val="32517421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hree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3328416" cy="4266109"/>
          </a:xfrm>
          <a:solidFill>
            <a:schemeClr val="bg1">
              <a:lumMod val="90000"/>
              <a:lumOff val="10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4431792" y="1396999"/>
            <a:ext cx="3328416"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7949184" y="1396999"/>
            <a:ext cx="3328416"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9" name="Text Placeholder 7"/>
          <p:cNvSpPr>
            <a:spLocks noGrp="1"/>
          </p:cNvSpPr>
          <p:nvPr>
            <p:ph type="body" sz="quarter" idx="21"/>
          </p:nvPr>
        </p:nvSpPr>
        <p:spPr>
          <a:xfrm>
            <a:off x="914400" y="4604358"/>
            <a:ext cx="3328416"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4431792" y="4604358"/>
            <a:ext cx="3328416" cy="1058751"/>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7949184" y="4604358"/>
            <a:ext cx="3328416"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39569272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5085589"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6192011" y="1396999"/>
            <a:ext cx="5085589"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21"/>
          </p:nvPr>
        </p:nvSpPr>
        <p:spPr>
          <a:xfrm>
            <a:off x="914400" y="4912134"/>
            <a:ext cx="5084064" cy="750975"/>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6193536" y="4912134"/>
            <a:ext cx="5084064" cy="750975"/>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7" name="Text Placeholder 4"/>
          <p:cNvSpPr>
            <a:spLocks noGrp="1"/>
          </p:cNvSpPr>
          <p:nvPr>
            <p:ph type="body" sz="quarter" idx="18"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25636778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wo Bar">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5085589"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6192011" y="1396999"/>
            <a:ext cx="5085589" cy="4266109"/>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21"/>
          </p:nvPr>
        </p:nvSpPr>
        <p:spPr>
          <a:xfrm>
            <a:off x="914400" y="4912134"/>
            <a:ext cx="5084064" cy="750975"/>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6193536" y="4912134"/>
            <a:ext cx="5084064" cy="750975"/>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2798254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4 Ba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2438400" cy="2644068"/>
          </a:xfrm>
          <a:solidFill>
            <a:schemeClr val="bg1">
              <a:lumMod val="90000"/>
              <a:lumOff val="10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3556000" y="1397000"/>
            <a:ext cx="2438400"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6197600" y="1397000"/>
            <a:ext cx="2438400"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Picture Placeholder 3"/>
          <p:cNvSpPr>
            <a:spLocks noGrp="1"/>
          </p:cNvSpPr>
          <p:nvPr>
            <p:ph type="pic" sz="quarter" idx="13"/>
          </p:nvPr>
        </p:nvSpPr>
        <p:spPr>
          <a:xfrm>
            <a:off x="8839200" y="1397000"/>
            <a:ext cx="2438400"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19"/>
          </p:nvPr>
        </p:nvSpPr>
        <p:spPr>
          <a:xfrm>
            <a:off x="914400" y="2982317"/>
            <a:ext cx="2441448"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3554984" y="2982317"/>
            <a:ext cx="2441448" cy="1058751"/>
          </a:xfrm>
          <a:solidFill>
            <a:schemeClr val="accent3">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6195568" y="2982317"/>
            <a:ext cx="2441448" cy="1058751"/>
          </a:xfrm>
          <a:solidFill>
            <a:schemeClr val="accent5">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8836152" y="2982317"/>
            <a:ext cx="2441448"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914400" y="4212305"/>
            <a:ext cx="2441448" cy="1713558"/>
          </a:xfrm>
        </p:spPr>
        <p:txBody>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3554984" y="4212305"/>
            <a:ext cx="2441448" cy="1713558"/>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6195568" y="4212305"/>
            <a:ext cx="2441448" cy="1713558"/>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8836152" y="4212305"/>
            <a:ext cx="2441448" cy="1713558"/>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6921614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4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2438400" cy="2644068"/>
          </a:xfrm>
          <a:solidFill>
            <a:schemeClr val="bg1">
              <a:lumMod val="90000"/>
              <a:lumOff val="10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3556000" y="1397000"/>
            <a:ext cx="2438400"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6197600" y="1397000"/>
            <a:ext cx="2438400"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Picture Placeholder 3"/>
          <p:cNvSpPr>
            <a:spLocks noGrp="1"/>
          </p:cNvSpPr>
          <p:nvPr>
            <p:ph type="pic" sz="quarter" idx="13"/>
          </p:nvPr>
        </p:nvSpPr>
        <p:spPr>
          <a:xfrm>
            <a:off x="8839200" y="1397000"/>
            <a:ext cx="2438400"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19"/>
          </p:nvPr>
        </p:nvSpPr>
        <p:spPr>
          <a:xfrm>
            <a:off x="914400" y="2982317"/>
            <a:ext cx="2441448"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3554984" y="2982317"/>
            <a:ext cx="2441448" cy="1058751"/>
          </a:xfrm>
          <a:solidFill>
            <a:schemeClr val="accent3">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6195568" y="2982317"/>
            <a:ext cx="2441448" cy="1058751"/>
          </a:xfrm>
          <a:solidFill>
            <a:schemeClr val="accent5">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8836152" y="2982317"/>
            <a:ext cx="2441448"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914400" y="4212305"/>
            <a:ext cx="2441448" cy="1713558"/>
          </a:xfrm>
        </p:spPr>
        <p:txBody>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3554984" y="4212305"/>
            <a:ext cx="2441448" cy="1713558"/>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6195568" y="4212305"/>
            <a:ext cx="2441448" cy="1713558"/>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8836152" y="4212305"/>
            <a:ext cx="2441448" cy="1713558"/>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4"/>
          <p:cNvSpPr>
            <a:spLocks noGrp="1"/>
          </p:cNvSpPr>
          <p:nvPr>
            <p:ph type="body" sz="quarter" idx="27"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23555741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hree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3328416" cy="2644068"/>
          </a:xfrm>
          <a:solidFill>
            <a:schemeClr val="bg1">
              <a:lumMod val="90000"/>
              <a:lumOff val="10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4431792" y="1397000"/>
            <a:ext cx="3328416"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7949184" y="1397000"/>
            <a:ext cx="3328416"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9" name="Text Placeholder 7"/>
          <p:cNvSpPr>
            <a:spLocks noGrp="1"/>
          </p:cNvSpPr>
          <p:nvPr>
            <p:ph type="body" sz="quarter" idx="21"/>
          </p:nvPr>
        </p:nvSpPr>
        <p:spPr>
          <a:xfrm>
            <a:off x="914400" y="2982317"/>
            <a:ext cx="3328416"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4431792" y="2982317"/>
            <a:ext cx="3328416" cy="1058751"/>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7949184" y="2982317"/>
            <a:ext cx="3328416"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914400" y="4212305"/>
            <a:ext cx="3328416" cy="175069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4431792" y="4212305"/>
            <a:ext cx="3328416" cy="175069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7949184" y="4212305"/>
            <a:ext cx="3328416" cy="175069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4"/>
          <p:cNvSpPr>
            <a:spLocks noGrp="1"/>
          </p:cNvSpPr>
          <p:nvPr>
            <p:ph type="body" sz="quarter" idx="24"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26707489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hree Ba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3328416" cy="2644068"/>
          </a:xfrm>
          <a:solidFill>
            <a:schemeClr val="bg1">
              <a:lumMod val="90000"/>
              <a:lumOff val="10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4431792" y="1397000"/>
            <a:ext cx="3328416"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7949184" y="1397000"/>
            <a:ext cx="3328416"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9" name="Text Placeholder 7"/>
          <p:cNvSpPr>
            <a:spLocks noGrp="1"/>
          </p:cNvSpPr>
          <p:nvPr>
            <p:ph type="body" sz="quarter" idx="21"/>
          </p:nvPr>
        </p:nvSpPr>
        <p:spPr>
          <a:xfrm>
            <a:off x="914400" y="2982317"/>
            <a:ext cx="3328416" cy="1058751"/>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4431792" y="2982317"/>
            <a:ext cx="3328416" cy="1058751"/>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7949184" y="2982317"/>
            <a:ext cx="3328416" cy="1058751"/>
          </a:xfrm>
          <a:solidFill>
            <a:schemeClr val="bg2">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914400" y="4212305"/>
            <a:ext cx="3328416" cy="175069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4431792" y="4212305"/>
            <a:ext cx="3328416" cy="175069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7949184" y="4212305"/>
            <a:ext cx="3328416" cy="175069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0715585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wo Ba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5085589"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6192011" y="1397000"/>
            <a:ext cx="5085589"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21"/>
          </p:nvPr>
        </p:nvSpPr>
        <p:spPr>
          <a:xfrm>
            <a:off x="914400" y="3290093"/>
            <a:ext cx="5084064" cy="750975"/>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6193536" y="3290093"/>
            <a:ext cx="5084064" cy="750975"/>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914400" y="4212305"/>
            <a:ext cx="5084064" cy="1703066"/>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6193536" y="4212305"/>
            <a:ext cx="5084064" cy="1703066"/>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7928760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wo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5085589"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5" name="Picture Placeholder 3"/>
          <p:cNvSpPr>
            <a:spLocks noGrp="1"/>
          </p:cNvSpPr>
          <p:nvPr>
            <p:ph type="pic" sz="quarter" idx="11"/>
          </p:nvPr>
        </p:nvSpPr>
        <p:spPr>
          <a:xfrm>
            <a:off x="6192011" y="1397000"/>
            <a:ext cx="5085589" cy="2644068"/>
          </a:xfr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8" name="Text Placeholder 7"/>
          <p:cNvSpPr>
            <a:spLocks noGrp="1"/>
          </p:cNvSpPr>
          <p:nvPr>
            <p:ph type="body" sz="quarter" idx="21"/>
          </p:nvPr>
        </p:nvSpPr>
        <p:spPr>
          <a:xfrm>
            <a:off x="914400" y="3290093"/>
            <a:ext cx="5084064" cy="750975"/>
          </a:xfrm>
          <a:solidFill>
            <a:schemeClr val="accent1">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6193536" y="3290093"/>
            <a:ext cx="5084064" cy="750975"/>
          </a:xfrm>
          <a:solidFill>
            <a:schemeClr val="accent4">
              <a:alpha val="80000"/>
            </a:schemeClr>
          </a:solidFill>
        </p:spPr>
        <p:txBody>
          <a:bodyPr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914400" y="4212305"/>
            <a:ext cx="5084064" cy="1703066"/>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6193536" y="4212305"/>
            <a:ext cx="5084064" cy="1703066"/>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23"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9515408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2 team">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1637916"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3483710"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4546239"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6392033"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7454562"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9300356"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endParaRPr lang="en-US" dirty="0"/>
          </a:p>
        </p:txBody>
      </p:sp>
      <p:sp>
        <p:nvSpPr>
          <p:cNvPr id="32" name="Content Placeholder 13"/>
          <p:cNvSpPr>
            <a:spLocks noGrp="1"/>
          </p:cNvSpPr>
          <p:nvPr>
            <p:ph sz="quarter" idx="24" hasCustomPrompt="1"/>
          </p:nvPr>
        </p:nvSpPr>
        <p:spPr>
          <a:xfrm>
            <a:off x="10362885"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153548"/>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1637916"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3483710" y="3153548"/>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4546239"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6392033" y="3153548"/>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8" name="Content Placeholder 13"/>
          <p:cNvSpPr>
            <a:spLocks noGrp="1"/>
          </p:cNvSpPr>
          <p:nvPr>
            <p:ph sz="quarter" idx="30" hasCustomPrompt="1"/>
          </p:nvPr>
        </p:nvSpPr>
        <p:spPr>
          <a:xfrm>
            <a:off x="7454562"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9300356" y="3153548"/>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endParaRPr lang="en-US" dirty="0"/>
          </a:p>
        </p:txBody>
      </p:sp>
      <p:sp>
        <p:nvSpPr>
          <p:cNvPr id="40" name="Content Placeholder 13"/>
          <p:cNvSpPr>
            <a:spLocks noGrp="1"/>
          </p:cNvSpPr>
          <p:nvPr>
            <p:ph sz="quarter" idx="32" hasCustomPrompt="1"/>
          </p:nvPr>
        </p:nvSpPr>
        <p:spPr>
          <a:xfrm>
            <a:off x="10362885"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575387" y="4667305"/>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42" name="Content Placeholder 13"/>
          <p:cNvSpPr>
            <a:spLocks noGrp="1"/>
          </p:cNvSpPr>
          <p:nvPr>
            <p:ph sz="quarter" idx="34" hasCustomPrompt="1"/>
          </p:nvPr>
        </p:nvSpPr>
        <p:spPr>
          <a:xfrm>
            <a:off x="1637916"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3483710" y="4667305"/>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44" name="Content Placeholder 13"/>
          <p:cNvSpPr>
            <a:spLocks noGrp="1"/>
          </p:cNvSpPr>
          <p:nvPr>
            <p:ph sz="quarter" idx="36" hasCustomPrompt="1"/>
          </p:nvPr>
        </p:nvSpPr>
        <p:spPr>
          <a:xfrm>
            <a:off x="4546239"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6392033" y="4667305"/>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46" name="Content Placeholder 13"/>
          <p:cNvSpPr>
            <a:spLocks noGrp="1"/>
          </p:cNvSpPr>
          <p:nvPr>
            <p:ph sz="quarter" idx="38" hasCustomPrompt="1"/>
          </p:nvPr>
        </p:nvSpPr>
        <p:spPr>
          <a:xfrm>
            <a:off x="7454562"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9300356" y="4667305"/>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endParaRPr lang="en-US" dirty="0"/>
          </a:p>
        </p:txBody>
      </p:sp>
      <p:sp>
        <p:nvSpPr>
          <p:cNvPr id="48" name="Content Placeholder 13"/>
          <p:cNvSpPr>
            <a:spLocks noGrp="1"/>
          </p:cNvSpPr>
          <p:nvPr>
            <p:ph sz="quarter" idx="40" hasCustomPrompt="1"/>
          </p:nvPr>
        </p:nvSpPr>
        <p:spPr>
          <a:xfrm>
            <a:off x="10362885"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348777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Title Slide">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D8459F-F150-784E-9717-0ADE83F5FE8E}"/>
              </a:ext>
            </a:extLst>
          </p:cNvPr>
          <p:cNvSpPr/>
          <p:nvPr userDrawn="1"/>
        </p:nvSpPr>
        <p:spPr>
          <a:xfrm>
            <a:off x="0" y="0"/>
            <a:ext cx="12192000" cy="3539572"/>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RU"/>
          </a:p>
        </p:txBody>
      </p:sp>
      <p:sp>
        <p:nvSpPr>
          <p:cNvPr id="5" name="Title 1">
            <a:extLst>
              <a:ext uri="{FF2B5EF4-FFF2-40B4-BE49-F238E27FC236}">
                <a16:creationId xmlns:a16="http://schemas.microsoft.com/office/drawing/2014/main" id="{EEC026DD-2261-414A-B8A8-1C541F5C5E2B}"/>
              </a:ext>
            </a:extLst>
          </p:cNvPr>
          <p:cNvSpPr>
            <a:spLocks noGrp="1"/>
          </p:cNvSpPr>
          <p:nvPr>
            <p:ph type="ctrTitle"/>
          </p:nvPr>
        </p:nvSpPr>
        <p:spPr>
          <a:xfrm>
            <a:off x="914399" y="4191223"/>
            <a:ext cx="10363200" cy="1470025"/>
          </a:xfrm>
        </p:spPr>
        <p:txBody>
          <a:bodyPr>
            <a:normAutofit/>
          </a:bodyPr>
          <a:lstStyle>
            <a:lvl1pPr>
              <a:defRPr sz="3600">
                <a:solidFill>
                  <a:srgbClr val="000000"/>
                </a:solidFill>
              </a:defRPr>
            </a:lvl1pPr>
          </a:lstStyle>
          <a:p>
            <a:r>
              <a:rPr lang="en-US" dirty="0"/>
              <a:t>Click to edit Master title style</a:t>
            </a:r>
          </a:p>
        </p:txBody>
      </p:sp>
      <p:sp>
        <p:nvSpPr>
          <p:cNvPr id="6" name="Subtitle 2">
            <a:extLst>
              <a:ext uri="{FF2B5EF4-FFF2-40B4-BE49-F238E27FC236}">
                <a16:creationId xmlns:a16="http://schemas.microsoft.com/office/drawing/2014/main" id="{A6FB927C-A26A-2543-9644-D7C86EF7E30C}"/>
              </a:ext>
            </a:extLst>
          </p:cNvPr>
          <p:cNvSpPr>
            <a:spLocks noGrp="1"/>
          </p:cNvSpPr>
          <p:nvPr>
            <p:ph type="subTitle" idx="1"/>
          </p:nvPr>
        </p:nvSpPr>
        <p:spPr>
          <a:xfrm>
            <a:off x="1828799" y="5828865"/>
            <a:ext cx="8534400" cy="550912"/>
          </a:xfrm>
        </p:spPr>
        <p:txBody>
          <a:bodyPr/>
          <a:lstStyle>
            <a:lvl1pPr marL="0" indent="0" algn="ctr">
              <a:buNone/>
              <a:defRPr>
                <a:solidFill>
                  <a:schemeClr val="accent3"/>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pic>
        <p:nvPicPr>
          <p:cNvPr id="3" name="Graphic 2">
            <a:extLst>
              <a:ext uri="{FF2B5EF4-FFF2-40B4-BE49-F238E27FC236}">
                <a16:creationId xmlns:a16="http://schemas.microsoft.com/office/drawing/2014/main" id="{66804489-896F-8A4C-A029-C24DE9A2DBC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675620" y="306503"/>
            <a:ext cx="5660895" cy="3942000"/>
          </a:xfrm>
          <a:prstGeom prst="rect">
            <a:avLst/>
          </a:prstGeom>
        </p:spPr>
      </p:pic>
    </p:spTree>
    <p:extLst>
      <p:ext uri="{BB962C8B-B14F-4D97-AF65-F5344CB8AC3E}">
        <p14:creationId xmlns:p14="http://schemas.microsoft.com/office/powerpoint/2010/main" val="427379258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2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1637916"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3483710"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4546239"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6392033"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7454562"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9300356"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endParaRPr lang="en-US" dirty="0"/>
          </a:p>
        </p:txBody>
      </p:sp>
      <p:sp>
        <p:nvSpPr>
          <p:cNvPr id="32" name="Content Placeholder 13"/>
          <p:cNvSpPr>
            <a:spLocks noGrp="1"/>
          </p:cNvSpPr>
          <p:nvPr>
            <p:ph sz="quarter" idx="24" hasCustomPrompt="1"/>
          </p:nvPr>
        </p:nvSpPr>
        <p:spPr>
          <a:xfrm>
            <a:off x="10362885" y="1639789"/>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153548"/>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1637916"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3483710" y="3153548"/>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4546239"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6392033" y="3153548"/>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8" name="Content Placeholder 13"/>
          <p:cNvSpPr>
            <a:spLocks noGrp="1"/>
          </p:cNvSpPr>
          <p:nvPr>
            <p:ph sz="quarter" idx="30" hasCustomPrompt="1"/>
          </p:nvPr>
        </p:nvSpPr>
        <p:spPr>
          <a:xfrm>
            <a:off x="7454562"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9300356" y="3153548"/>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endParaRPr lang="en-US" dirty="0"/>
          </a:p>
        </p:txBody>
      </p:sp>
      <p:sp>
        <p:nvSpPr>
          <p:cNvPr id="40" name="Content Placeholder 13"/>
          <p:cNvSpPr>
            <a:spLocks noGrp="1"/>
          </p:cNvSpPr>
          <p:nvPr>
            <p:ph sz="quarter" idx="32" hasCustomPrompt="1"/>
          </p:nvPr>
        </p:nvSpPr>
        <p:spPr>
          <a:xfrm>
            <a:off x="10362885" y="3153547"/>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575387" y="4667305"/>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42" name="Content Placeholder 13"/>
          <p:cNvSpPr>
            <a:spLocks noGrp="1"/>
          </p:cNvSpPr>
          <p:nvPr>
            <p:ph sz="quarter" idx="34" hasCustomPrompt="1"/>
          </p:nvPr>
        </p:nvSpPr>
        <p:spPr>
          <a:xfrm>
            <a:off x="1637916"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3483710" y="4667305"/>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44" name="Content Placeholder 13"/>
          <p:cNvSpPr>
            <a:spLocks noGrp="1"/>
          </p:cNvSpPr>
          <p:nvPr>
            <p:ph sz="quarter" idx="36" hasCustomPrompt="1"/>
          </p:nvPr>
        </p:nvSpPr>
        <p:spPr>
          <a:xfrm>
            <a:off x="4546239"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6392033" y="4667305"/>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46" name="Content Placeholder 13"/>
          <p:cNvSpPr>
            <a:spLocks noGrp="1"/>
          </p:cNvSpPr>
          <p:nvPr>
            <p:ph sz="quarter" idx="38" hasCustomPrompt="1"/>
          </p:nvPr>
        </p:nvSpPr>
        <p:spPr>
          <a:xfrm>
            <a:off x="7454562"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9300356" y="4667305"/>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endParaRPr lang="en-US" dirty="0"/>
          </a:p>
        </p:txBody>
      </p:sp>
      <p:sp>
        <p:nvSpPr>
          <p:cNvPr id="48" name="Content Placeholder 13"/>
          <p:cNvSpPr>
            <a:spLocks noGrp="1"/>
          </p:cNvSpPr>
          <p:nvPr>
            <p:ph sz="quarter" idx="40" hasCustomPrompt="1"/>
          </p:nvPr>
        </p:nvSpPr>
        <p:spPr>
          <a:xfrm>
            <a:off x="10362885" y="4667304"/>
            <a:ext cx="137922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246738053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9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1637916" y="1639789"/>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360325"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5426633" y="1639789"/>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2" y="1639789"/>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9215349" y="1639789"/>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153548"/>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1637916" y="3153547"/>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360325" y="3153548"/>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5426633" y="3153547"/>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2" y="3153547"/>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8" name="Content Placeholder 13"/>
          <p:cNvSpPr>
            <a:spLocks noGrp="1"/>
          </p:cNvSpPr>
          <p:nvPr>
            <p:ph sz="quarter" idx="30" hasCustomPrompt="1"/>
          </p:nvPr>
        </p:nvSpPr>
        <p:spPr>
          <a:xfrm>
            <a:off x="9215349" y="3153547"/>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575387" y="4667305"/>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42" name="Content Placeholder 13"/>
          <p:cNvSpPr>
            <a:spLocks noGrp="1"/>
          </p:cNvSpPr>
          <p:nvPr>
            <p:ph sz="quarter" idx="34" hasCustomPrompt="1"/>
          </p:nvPr>
        </p:nvSpPr>
        <p:spPr>
          <a:xfrm>
            <a:off x="1637916" y="4667304"/>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4360325" y="4667305"/>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44" name="Content Placeholder 13"/>
          <p:cNvSpPr>
            <a:spLocks noGrp="1"/>
          </p:cNvSpPr>
          <p:nvPr>
            <p:ph sz="quarter" idx="36" hasCustomPrompt="1"/>
          </p:nvPr>
        </p:nvSpPr>
        <p:spPr>
          <a:xfrm>
            <a:off x="5426633" y="4667304"/>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8145262" y="4667304"/>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46" name="Content Placeholder 13"/>
          <p:cNvSpPr>
            <a:spLocks noGrp="1"/>
          </p:cNvSpPr>
          <p:nvPr>
            <p:ph sz="quarter" idx="38" hasCustomPrompt="1"/>
          </p:nvPr>
        </p:nvSpPr>
        <p:spPr>
          <a:xfrm>
            <a:off x="9215349" y="4667304"/>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10801040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9 Team ">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1637916" y="1639789"/>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360325"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5426633" y="1639789"/>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2" y="1639789"/>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9215349" y="1639789"/>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153548"/>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1637916" y="3153547"/>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360325" y="3153548"/>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5426633" y="3153547"/>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2" y="3153547"/>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8" name="Content Placeholder 13"/>
          <p:cNvSpPr>
            <a:spLocks noGrp="1"/>
          </p:cNvSpPr>
          <p:nvPr>
            <p:ph sz="quarter" idx="30" hasCustomPrompt="1"/>
          </p:nvPr>
        </p:nvSpPr>
        <p:spPr>
          <a:xfrm>
            <a:off x="9215349" y="3153547"/>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575387" y="4667305"/>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42" name="Content Placeholder 13"/>
          <p:cNvSpPr>
            <a:spLocks noGrp="1"/>
          </p:cNvSpPr>
          <p:nvPr>
            <p:ph sz="quarter" idx="34" hasCustomPrompt="1"/>
          </p:nvPr>
        </p:nvSpPr>
        <p:spPr>
          <a:xfrm>
            <a:off x="1637916" y="4667304"/>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4360325" y="4667305"/>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44" name="Content Placeholder 13"/>
          <p:cNvSpPr>
            <a:spLocks noGrp="1"/>
          </p:cNvSpPr>
          <p:nvPr>
            <p:ph sz="quarter" idx="36" hasCustomPrompt="1"/>
          </p:nvPr>
        </p:nvSpPr>
        <p:spPr>
          <a:xfrm>
            <a:off x="5426633" y="4667304"/>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8145262" y="4667304"/>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46" name="Content Placeholder 13"/>
          <p:cNvSpPr>
            <a:spLocks noGrp="1"/>
          </p:cNvSpPr>
          <p:nvPr>
            <p:ph sz="quarter" idx="38" hasCustomPrompt="1"/>
          </p:nvPr>
        </p:nvSpPr>
        <p:spPr>
          <a:xfrm>
            <a:off x="9215349" y="4667304"/>
            <a:ext cx="2314408" cy="978408"/>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41889073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6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1637916" y="1639788"/>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360325"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5426633" y="1639788"/>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2" y="1639789"/>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9215349" y="1639788"/>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886577"/>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1637916" y="3886575"/>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360325" y="3886577"/>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5426633" y="3886575"/>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2" y="3886576"/>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8" name="Content Placeholder 13"/>
          <p:cNvSpPr>
            <a:spLocks noGrp="1"/>
          </p:cNvSpPr>
          <p:nvPr>
            <p:ph sz="quarter" idx="30" hasCustomPrompt="1"/>
          </p:nvPr>
        </p:nvSpPr>
        <p:spPr>
          <a:xfrm>
            <a:off x="9215349" y="3886575"/>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153546258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6 Team ">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1637916" y="1639788"/>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360325" y="1639790"/>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5426633" y="1639788"/>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2" y="1639789"/>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9215349" y="1639788"/>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886577"/>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1637916" y="3886575"/>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360325" y="3886577"/>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5426633" y="3886575"/>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2" y="3886576"/>
            <a:ext cx="914400" cy="914400"/>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8" name="Content Placeholder 13"/>
          <p:cNvSpPr>
            <a:spLocks noGrp="1"/>
          </p:cNvSpPr>
          <p:nvPr>
            <p:ph sz="quarter" idx="30" hasCustomPrompt="1"/>
          </p:nvPr>
        </p:nvSpPr>
        <p:spPr>
          <a:xfrm>
            <a:off x="9215349" y="3886575"/>
            <a:ext cx="231440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374155685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1534154" cy="1534154"/>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2295374" y="1639788"/>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6279803" y="1639790"/>
            <a:ext cx="1534154" cy="1534154"/>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8003569" y="1639788"/>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886577"/>
            <a:ext cx="1534154" cy="1534154"/>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2295374" y="3886575"/>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6279803" y="3886577"/>
            <a:ext cx="1534154" cy="1534154"/>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8003569" y="3886575"/>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423536024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575387" y="1639790"/>
            <a:ext cx="1534154" cy="1534154"/>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2295374" y="1639788"/>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6279803" y="1639790"/>
            <a:ext cx="1534154" cy="1534154"/>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8003569" y="1639788"/>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575387" y="3886577"/>
            <a:ext cx="1534154" cy="1534154"/>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34" name="Content Placeholder 13"/>
          <p:cNvSpPr>
            <a:spLocks noGrp="1"/>
          </p:cNvSpPr>
          <p:nvPr>
            <p:ph sz="quarter" idx="26" hasCustomPrompt="1"/>
          </p:nvPr>
        </p:nvSpPr>
        <p:spPr>
          <a:xfrm>
            <a:off x="2295374" y="3886575"/>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6279803" y="3886577"/>
            <a:ext cx="1534154" cy="1534154"/>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36" name="Content Placeholder 13"/>
          <p:cNvSpPr>
            <a:spLocks noGrp="1"/>
          </p:cNvSpPr>
          <p:nvPr>
            <p:ph sz="quarter" idx="28" hasCustomPrompt="1"/>
          </p:nvPr>
        </p:nvSpPr>
        <p:spPr>
          <a:xfrm>
            <a:off x="8003569" y="3886575"/>
            <a:ext cx="3558678" cy="1942241"/>
          </a:xfrm>
        </p:spPr>
        <p:txBody>
          <a:bodyPr/>
          <a:lstStyle>
            <a:lvl1pPr marL="0" indent="0">
              <a:lnSpc>
                <a:spcPct val="80000"/>
              </a:lnSpc>
              <a:buNone/>
              <a:defRPr sz="1400" b="0" i="0">
                <a:latin typeface="Trebuchet MS" panose="020B0703020202090204" pitchFamily="34" charset="0"/>
                <a:ea typeface="Trebuchet MS" panose="020B0703020202090204" pitchFamily="34" charset="0"/>
                <a:cs typeface="Trebuchet MS" panose="020B070302020209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327816467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3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1564225" y="1639790"/>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575387" y="3256992"/>
            <a:ext cx="3376937"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5349163" y="1639790"/>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4360325" y="3256992"/>
            <a:ext cx="3376937"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9134100" y="1639789"/>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8145262" y="3256992"/>
            <a:ext cx="3376937"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184096209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3 Team 2">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1564225" y="1639790"/>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575387" y="3256992"/>
            <a:ext cx="3376937"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5349163" y="1639790"/>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4360325" y="3256992"/>
            <a:ext cx="3376937"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9134100" y="1639789"/>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8145262" y="3256992"/>
            <a:ext cx="3376937"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83489808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4 Team Subtitle 2">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1221602" y="1639790"/>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719254"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025464" y="1639790"/>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3523116"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6829326" y="1639790"/>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6326978"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
        <p:nvSpPr>
          <p:cNvPr id="10" name="Picture Placeholder 3"/>
          <p:cNvSpPr>
            <a:spLocks noGrp="1"/>
          </p:cNvSpPr>
          <p:nvPr>
            <p:ph type="pic" sz="quarter" idx="42"/>
          </p:nvPr>
        </p:nvSpPr>
        <p:spPr>
          <a:xfrm>
            <a:off x="9633189" y="1639789"/>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1050"/>
            </a:lvl1pPr>
          </a:lstStyle>
          <a:p>
            <a:endParaRPr lang="en-US" dirty="0"/>
          </a:p>
        </p:txBody>
      </p:sp>
      <p:sp>
        <p:nvSpPr>
          <p:cNvPr id="11" name="Content Placeholder 13"/>
          <p:cNvSpPr>
            <a:spLocks noGrp="1"/>
          </p:cNvSpPr>
          <p:nvPr>
            <p:ph sz="quarter" idx="43" hasCustomPrompt="1"/>
          </p:nvPr>
        </p:nvSpPr>
        <p:spPr>
          <a:xfrm>
            <a:off x="9130841"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245277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normAutofit/>
          </a:bodyPr>
          <a:lstStyle>
            <a:lvl1pPr>
              <a:defRPr sz="3600"/>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73492073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4 Team 2">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1221602" y="1639790"/>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endParaRPr lang="en-US" dirty="0"/>
          </a:p>
        </p:txBody>
      </p:sp>
      <p:sp>
        <p:nvSpPr>
          <p:cNvPr id="14" name="Content Placeholder 13"/>
          <p:cNvSpPr>
            <a:spLocks noGrp="1"/>
          </p:cNvSpPr>
          <p:nvPr>
            <p:ph sz="quarter" idx="18" hasCustomPrompt="1"/>
          </p:nvPr>
        </p:nvSpPr>
        <p:spPr>
          <a:xfrm>
            <a:off x="719254"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025464" y="1639790"/>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endParaRPr lang="en-US" dirty="0"/>
          </a:p>
        </p:txBody>
      </p:sp>
      <p:sp>
        <p:nvSpPr>
          <p:cNvPr id="28" name="Content Placeholder 13"/>
          <p:cNvSpPr>
            <a:spLocks noGrp="1"/>
          </p:cNvSpPr>
          <p:nvPr>
            <p:ph sz="quarter" idx="20" hasCustomPrompt="1"/>
          </p:nvPr>
        </p:nvSpPr>
        <p:spPr>
          <a:xfrm>
            <a:off x="3523116"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6829326" y="1639790"/>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endParaRPr lang="en-US" dirty="0"/>
          </a:p>
        </p:txBody>
      </p:sp>
      <p:sp>
        <p:nvSpPr>
          <p:cNvPr id="30" name="Content Placeholder 13"/>
          <p:cNvSpPr>
            <a:spLocks noGrp="1"/>
          </p:cNvSpPr>
          <p:nvPr>
            <p:ph sz="quarter" idx="22" hasCustomPrompt="1"/>
          </p:nvPr>
        </p:nvSpPr>
        <p:spPr>
          <a:xfrm>
            <a:off x="6326978"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0" name="Picture Placeholder 3"/>
          <p:cNvSpPr>
            <a:spLocks noGrp="1"/>
          </p:cNvSpPr>
          <p:nvPr>
            <p:ph type="pic" sz="quarter" idx="42"/>
          </p:nvPr>
        </p:nvSpPr>
        <p:spPr>
          <a:xfrm>
            <a:off x="9633189" y="1639789"/>
            <a:ext cx="1399260" cy="1399260"/>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1050"/>
            </a:lvl1pPr>
          </a:lstStyle>
          <a:p>
            <a:endParaRPr lang="en-US" dirty="0"/>
          </a:p>
        </p:txBody>
      </p:sp>
      <p:sp>
        <p:nvSpPr>
          <p:cNvPr id="11" name="Content Placeholder 13"/>
          <p:cNvSpPr>
            <a:spLocks noGrp="1"/>
          </p:cNvSpPr>
          <p:nvPr>
            <p:ph sz="quarter" idx="43" hasCustomPrompt="1"/>
          </p:nvPr>
        </p:nvSpPr>
        <p:spPr>
          <a:xfrm>
            <a:off x="9130841" y="3256992"/>
            <a:ext cx="2403956" cy="2403219"/>
          </a:xfrm>
        </p:spPr>
        <p:txBody>
          <a:bodyPr>
            <a:normAutofit/>
          </a:bodyPr>
          <a:lstStyle>
            <a:lvl1pPr marL="0" indent="0" algn="ctr">
              <a:lnSpc>
                <a:spcPct val="80000"/>
              </a:lnSpc>
              <a:buNone/>
              <a:defRPr sz="2000" b="0" i="0">
                <a:latin typeface="Trebuchet MS" panose="020B0703020202090204" pitchFamily="34" charset="0"/>
                <a:ea typeface="Trebuchet MS" panose="020B0703020202090204" pitchFamily="34" charset="0"/>
                <a:cs typeface="Trebuchet MS" panose="020B070302020209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347733013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3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1" y="1268759"/>
            <a:ext cx="2352260" cy="3535680"/>
          </a:xfrm>
          <a:solidFill>
            <a:schemeClr val="bg1">
              <a:lumMod val="90000"/>
              <a:lumOff val="10000"/>
            </a:schemeClr>
          </a:solidFill>
        </p:spPr>
        <p:txBody>
          <a:bodyPr anchor="ctr">
            <a:normAutofit/>
          </a:bodyPr>
          <a:lstStyle>
            <a:lvl1pPr marL="0" indent="0" algn="ctr">
              <a:buNone/>
              <a:defRPr sz="1400"/>
            </a:lvl1pPr>
          </a:lstStyle>
          <a:p>
            <a:endParaRPr lang="en-US"/>
          </a:p>
        </p:txBody>
      </p:sp>
      <p:sp>
        <p:nvSpPr>
          <p:cNvPr id="5" name="Picture Placeholder 3"/>
          <p:cNvSpPr>
            <a:spLocks noGrp="1"/>
          </p:cNvSpPr>
          <p:nvPr>
            <p:ph type="pic" sz="quarter" idx="11"/>
          </p:nvPr>
        </p:nvSpPr>
        <p:spPr>
          <a:xfrm>
            <a:off x="6257971" y="1268759"/>
            <a:ext cx="2352260" cy="3535680"/>
          </a:xfrm>
          <a:solidFill>
            <a:schemeClr val="bg1">
              <a:lumMod val="90000"/>
              <a:lumOff val="10000"/>
            </a:schemeClr>
          </a:solidFill>
        </p:spPr>
        <p:txBody>
          <a:bodyPr anchor="ctr">
            <a:normAutofit/>
          </a:bodyPr>
          <a:lstStyle>
            <a:lvl1pPr marL="0" indent="0" algn="ctr">
              <a:buNone/>
              <a:defRPr sz="1400"/>
            </a:lvl1pPr>
          </a:lstStyle>
          <a:p>
            <a:endParaRPr lang="en-US"/>
          </a:p>
        </p:txBody>
      </p:sp>
      <p:sp>
        <p:nvSpPr>
          <p:cNvPr id="8" name="Text Placeholder 9"/>
          <p:cNvSpPr>
            <a:spLocks noGrp="1"/>
          </p:cNvSpPr>
          <p:nvPr>
            <p:ph type="body" sz="quarter" idx="14"/>
          </p:nvPr>
        </p:nvSpPr>
        <p:spPr>
          <a:xfrm>
            <a:off x="3467708" y="1268759"/>
            <a:ext cx="2479811" cy="3535680"/>
          </a:xfrm>
        </p:spPr>
        <p:txBody>
          <a:bodyPr>
            <a:noAutofit/>
          </a:bodyPr>
          <a:lstStyle>
            <a:lvl1pPr marL="0" indent="0">
              <a:buNone/>
              <a:defRPr sz="1400" b="0" i="0">
                <a:solidFill>
                  <a:schemeClr val="accent1"/>
                </a:solidFill>
                <a:latin typeface="Trebuchet MS" panose="020B0703020202090204" pitchFamily="34" charset="0"/>
                <a:ea typeface="Trebuchet MS" panose="020B0703020202090204" pitchFamily="34" charset="0"/>
                <a:cs typeface="Trebuchet MS" panose="020B0703020202090204" pitchFamily="34" charset="0"/>
              </a:defRPr>
            </a:lvl1pPr>
            <a:lvl2pPr marL="0" indent="0">
              <a:buFontTx/>
              <a:buNone/>
              <a:defRPr sz="1400"/>
            </a:lvl2pPr>
            <a:lvl3pPr marL="150813" indent="-150813">
              <a:defRPr sz="1400"/>
            </a:lvl3pPr>
            <a:lvl4pPr marL="401638" indent="-207963">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9"/>
          <p:cNvSpPr>
            <a:spLocks noGrp="1"/>
          </p:cNvSpPr>
          <p:nvPr>
            <p:ph type="body" sz="quarter" idx="15"/>
          </p:nvPr>
        </p:nvSpPr>
        <p:spPr>
          <a:xfrm>
            <a:off x="8797789" y="1268759"/>
            <a:ext cx="2479811" cy="3535680"/>
          </a:xfrm>
        </p:spPr>
        <p:txBody>
          <a:bodyPr>
            <a:noAutofit/>
          </a:bodyPr>
          <a:lstStyle>
            <a:lvl1pPr marL="0" indent="0">
              <a:buNone/>
              <a:defRPr sz="1400" b="0" i="0">
                <a:solidFill>
                  <a:schemeClr val="accent1"/>
                </a:solidFill>
                <a:latin typeface="Trebuchet MS" panose="020B0703020202090204" pitchFamily="34" charset="0"/>
                <a:ea typeface="Trebuchet MS" panose="020B0703020202090204" pitchFamily="34" charset="0"/>
                <a:cs typeface="Trebuchet MS" panose="020B0703020202090204" pitchFamily="34" charset="0"/>
              </a:defRPr>
            </a:lvl1pPr>
            <a:lvl2pPr marL="0" indent="0">
              <a:buFontTx/>
              <a:buNone/>
              <a:defRPr sz="1400"/>
            </a:lvl2pPr>
            <a:lvl3pPr marL="150813" indent="-150813">
              <a:defRPr sz="1400"/>
            </a:lvl3pPr>
            <a:lvl4pPr marL="401638" indent="-207963">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9"/>
          <p:cNvSpPr>
            <a:spLocks noGrp="1"/>
          </p:cNvSpPr>
          <p:nvPr>
            <p:ph type="body" sz="quarter" idx="16"/>
          </p:nvPr>
        </p:nvSpPr>
        <p:spPr>
          <a:xfrm>
            <a:off x="914400" y="4980565"/>
            <a:ext cx="5033119"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9"/>
          <p:cNvSpPr>
            <a:spLocks noGrp="1"/>
          </p:cNvSpPr>
          <p:nvPr>
            <p:ph type="body" sz="quarter" idx="17"/>
          </p:nvPr>
        </p:nvSpPr>
        <p:spPr>
          <a:xfrm>
            <a:off x="6257971" y="4980565"/>
            <a:ext cx="5019629"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994767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normAutofit/>
          </a:bodyPr>
          <a:lstStyle>
            <a:lvl1pPr>
              <a:defRPr sz="3600"/>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15328032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spcBef>
                <a:spcPts val="1200"/>
              </a:spcBef>
              <a:buClr>
                <a:schemeClr val="accent4"/>
              </a:buClr>
              <a:defRPr/>
            </a:lvl1pPr>
            <a:lvl2pPr>
              <a:spcBef>
                <a:spcPts val="1200"/>
              </a:spcBef>
              <a:buClr>
                <a:schemeClr val="accent4"/>
              </a:buClr>
              <a:defRPr/>
            </a:lvl2pPr>
            <a:lvl3pPr>
              <a:spcBef>
                <a:spcPts val="1200"/>
              </a:spcBef>
              <a:buClr>
                <a:schemeClr val="accent4"/>
              </a:buClr>
              <a:defRPr/>
            </a:lvl3pPr>
            <a:lvl4pPr>
              <a:spcBef>
                <a:spcPts val="1200"/>
              </a:spcBef>
              <a:buClr>
                <a:schemeClr val="accent4"/>
              </a:buClr>
              <a:defRPr/>
            </a:lvl4pPr>
            <a:lvl5pPr>
              <a:spcBef>
                <a:spcPts val="1200"/>
              </a:spcBef>
              <a:buClr>
                <a:schemeClr val="accent4"/>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75946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914400" y="1452420"/>
            <a:ext cx="10363200" cy="4627563"/>
          </a:xfrm>
        </p:spPr>
        <p:txBody>
          <a:bodyPr/>
          <a:lstStyle>
            <a:lvl1pPr>
              <a:spcBef>
                <a:spcPts val="1200"/>
              </a:spcBef>
              <a:buClr>
                <a:schemeClr val="accent4"/>
              </a:buClr>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386956427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wo column text no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numCol="2" spcCol="274320">
            <a:normAutofit/>
          </a:bodyPr>
          <a:lstStyle>
            <a:lvl1pPr marL="0" indent="0">
              <a:spcBef>
                <a:spcPts val="1200"/>
              </a:spcBef>
              <a:buNone/>
              <a:defRPr sz="1600"/>
            </a:lvl1pPr>
            <a:lvl2pPr marL="228594" indent="-228594">
              <a:spcBef>
                <a:spcPts val="1200"/>
              </a:spcBef>
              <a:buFont typeface="Arial" panose="020B0604020202020204" pitchFamily="34" charset="0"/>
              <a:buChar char="•"/>
              <a:defRPr sz="1600"/>
            </a:lvl2pPr>
            <a:lvl3pPr marL="476239" indent="-247644">
              <a:spcBef>
                <a:spcPts val="1200"/>
              </a:spcBef>
              <a:buFont typeface="Open Sans Light" panose="020B0306030504020204" pitchFamily="34" charset="0"/>
              <a:buChar char="–"/>
              <a:defRPr sz="1600"/>
            </a:lvl3pPr>
            <a:lvl4pPr marL="685783" indent="-228594">
              <a:spcBef>
                <a:spcPts val="1200"/>
              </a:spcBef>
              <a:buFont typeface="Arial" panose="020B0604020202020204" pitchFamily="34" charset="0"/>
              <a:buChar char="•"/>
              <a:defRPr sz="1600"/>
            </a:lvl4pPr>
            <a:lvl5pPr marL="914377" indent="-228594">
              <a:spcBef>
                <a:spcPts val="1200"/>
              </a:spcBef>
              <a:buFont typeface="Open Sans Light" panose="020B0306030504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266323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wo column tex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914400" y="1452420"/>
            <a:ext cx="10363200" cy="4627563"/>
          </a:xfrm>
        </p:spPr>
        <p:txBody>
          <a:bodyPr numCol="2" spcCol="274320">
            <a:normAutofit/>
          </a:bodyPr>
          <a:lstStyle>
            <a:lvl1pPr marL="0" indent="0">
              <a:spcBef>
                <a:spcPts val="1200"/>
              </a:spcBef>
              <a:buNone/>
              <a:defRPr sz="1600"/>
            </a:lvl1pPr>
            <a:lvl2pPr marL="228594" indent="-228594">
              <a:spcBef>
                <a:spcPts val="1200"/>
              </a:spcBef>
              <a:buFont typeface="Arial" panose="020B0604020202020204" pitchFamily="34" charset="0"/>
              <a:buChar char="•"/>
              <a:defRPr sz="1600"/>
            </a:lvl2pPr>
            <a:lvl3pPr marL="457189" indent="-228594">
              <a:spcBef>
                <a:spcPts val="1200"/>
              </a:spcBef>
              <a:buFont typeface="Open Sans Light" panose="020B0306030504020204" pitchFamily="34" charset="0"/>
              <a:buChar char="–"/>
              <a:defRPr sz="1600"/>
            </a:lvl3pPr>
            <a:lvl4pPr marL="685783" indent="-228594">
              <a:spcBef>
                <a:spcPts val="1200"/>
              </a:spcBef>
              <a:buFont typeface="Arial" panose="020B0604020202020204" pitchFamily="34" charset="0"/>
              <a:buChar char="•"/>
              <a:defRPr sz="1600"/>
            </a:lvl4pPr>
            <a:lvl5pPr marL="914377" indent="-228594">
              <a:spcBef>
                <a:spcPts val="1200"/>
              </a:spcBef>
              <a:buFont typeface="Open Sans Light" panose="020B0306030504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90064256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452420"/>
            <a:ext cx="5080000" cy="4525963"/>
          </a:xfrm>
        </p:spPr>
        <p:txBody>
          <a:bodyPr>
            <a:normAutofit/>
          </a:bodyPr>
          <a:lstStyle>
            <a:lvl1pPr>
              <a:defRPr sz="2000"/>
            </a:lvl1pPr>
            <a:lvl2pPr>
              <a:defRPr sz="1600"/>
            </a:lvl2pPr>
            <a:lvl3pPr>
              <a:defRPr sz="1600"/>
            </a:lvl3pPr>
            <a:lvl4pPr>
              <a:defRPr sz="1600"/>
            </a:lvl4pPr>
            <a:lvl5pPr>
              <a:defRPr sz="16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452420"/>
            <a:ext cx="5080000" cy="4525963"/>
          </a:xfrm>
        </p:spPr>
        <p:txBody>
          <a:bodyPr>
            <a:normAutofit/>
          </a:bodyPr>
          <a:lstStyle>
            <a:lvl1pPr>
              <a:defRPr sz="2000"/>
            </a:lvl1pPr>
            <a:lvl2pPr>
              <a:defRPr sz="1600"/>
            </a:lvl2pPr>
            <a:lvl3pPr>
              <a:defRPr sz="1600"/>
            </a:lvl3pPr>
            <a:lvl4pPr>
              <a:defRPr sz="1600"/>
            </a:lvl4pPr>
            <a:lvl5pPr>
              <a:defRPr sz="16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0"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180792956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219200"/>
            <a:ext cx="5080000" cy="4525963"/>
          </a:xfrm>
        </p:spPr>
        <p:txBody>
          <a:bodyPr>
            <a:normAutofit/>
          </a:bodyPr>
          <a:lstStyle>
            <a:lvl1pPr>
              <a:defRPr sz="2000"/>
            </a:lvl1pPr>
            <a:lvl2pPr>
              <a:defRPr sz="1600"/>
            </a:lvl2pPr>
            <a:lvl3pPr>
              <a:defRPr sz="1600"/>
            </a:lvl3pPr>
            <a:lvl4pPr>
              <a:defRPr sz="1600"/>
            </a:lvl4pPr>
            <a:lvl5pPr>
              <a:defRPr sz="16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219200"/>
            <a:ext cx="5080000" cy="4525963"/>
          </a:xfrm>
        </p:spPr>
        <p:txBody>
          <a:bodyPr>
            <a:normAutofit/>
          </a:bodyPr>
          <a:lstStyle>
            <a:lvl1pPr>
              <a:defRPr sz="2000"/>
            </a:lvl1pPr>
            <a:lvl2pPr>
              <a:defRPr sz="1600"/>
            </a:lvl2pPr>
            <a:lvl3pPr>
              <a:defRPr sz="1600"/>
            </a:lvl3pPr>
            <a:lvl4pPr>
              <a:defRPr sz="1600"/>
            </a:lvl4pPr>
            <a:lvl5pPr>
              <a:defRPr sz="16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907269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219200"/>
            <a:ext cx="5082117" cy="307776"/>
          </a:xfrm>
        </p:spPr>
        <p:txBody>
          <a:bodyPr wrap="square" anchor="b">
            <a:spAutoFit/>
          </a:bodyPr>
          <a:lstStyle>
            <a:lvl1pPr marL="0" indent="0">
              <a:spcBef>
                <a:spcPts val="0"/>
              </a:spcBef>
              <a:buNone/>
              <a:defRPr sz="20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914400" y="1560285"/>
            <a:ext cx="5082117" cy="4565877"/>
          </a:xfrm>
        </p:spPr>
        <p:txBody>
          <a:bodyPr>
            <a:normAutofit/>
          </a:bodyPr>
          <a:lstStyle>
            <a:lvl1pPr>
              <a:defRPr sz="20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219200"/>
            <a:ext cx="5084232" cy="307776"/>
          </a:xfrm>
        </p:spPr>
        <p:txBody>
          <a:bodyPr wrap="square" anchor="b">
            <a:spAutoFit/>
          </a:bodyPr>
          <a:lstStyle>
            <a:lvl1pPr marL="0" indent="0">
              <a:spcBef>
                <a:spcPts val="0"/>
              </a:spcBef>
              <a:buNone/>
              <a:defRPr sz="20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69" y="1560285"/>
            <a:ext cx="5084232" cy="4565877"/>
          </a:xfrm>
        </p:spPr>
        <p:txBody>
          <a:bodyPr>
            <a:normAutofit/>
          </a:bodyPr>
          <a:lstStyle>
            <a:lvl1pPr>
              <a:defRPr sz="20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29658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31821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Comparison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62284"/>
            <a:ext cx="5082117" cy="307776"/>
          </a:xfrm>
        </p:spPr>
        <p:txBody>
          <a:bodyPr wrap="square" anchor="b">
            <a:spAutoFit/>
          </a:bodyPr>
          <a:lstStyle>
            <a:lvl1pPr marL="0" indent="0">
              <a:spcBef>
                <a:spcPts val="0"/>
              </a:spcBef>
              <a:buNone/>
              <a:defRPr sz="20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914400" y="1803370"/>
            <a:ext cx="5082117" cy="4368831"/>
          </a:xfrm>
        </p:spPr>
        <p:txBody>
          <a:bodyPr>
            <a:normAutofit/>
          </a:bodyPr>
          <a:lstStyle>
            <a:lvl1pPr>
              <a:defRPr sz="20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462284"/>
            <a:ext cx="5084232" cy="307776"/>
          </a:xfrm>
        </p:spPr>
        <p:txBody>
          <a:bodyPr wrap="square" anchor="b">
            <a:spAutoFit/>
          </a:bodyPr>
          <a:lstStyle>
            <a:lvl1pPr marL="0" indent="0">
              <a:spcBef>
                <a:spcPts val="0"/>
              </a:spcBef>
              <a:buNone/>
              <a:defRPr sz="20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69" y="1803370"/>
            <a:ext cx="5084232" cy="4368831"/>
          </a:xfrm>
        </p:spPr>
        <p:txBody>
          <a:bodyPr>
            <a:normAutofit/>
          </a:bodyPr>
          <a:lstStyle>
            <a:lvl1pPr>
              <a:defRPr sz="20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0"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65649806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123059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4"/>
          <p:cNvSpPr>
            <a:spLocks noGrp="1"/>
          </p:cNvSpPr>
          <p:nvPr>
            <p:ph type="body" sz="quarter" idx="10"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59175433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Utter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188063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Eight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3063240" cy="3438144"/>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3049016" y="0"/>
            <a:ext cx="3063240" cy="3438144"/>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6098032" y="0"/>
            <a:ext cx="3063240" cy="3438144"/>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9147048" y="0"/>
            <a:ext cx="3063240" cy="3438144"/>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3419856"/>
            <a:ext cx="3063240" cy="3438144"/>
          </a:xfrm>
        </p:spPr>
        <p:txBody>
          <a:bodyPr lIns="182880" tIns="91440" rIns="182880" bIns="91440"/>
          <a:lstStyle>
            <a:lvl1pPr marL="0" indent="0">
              <a:buFontTx/>
              <a:buNone/>
              <a:defRPr/>
            </a:lvl1pPr>
          </a:lstStyle>
          <a:p>
            <a:endParaRPr lang="en-US"/>
          </a:p>
        </p:txBody>
      </p:sp>
      <p:sp>
        <p:nvSpPr>
          <p:cNvPr id="16" name="Picture Placeholder 3"/>
          <p:cNvSpPr>
            <a:spLocks noGrp="1"/>
          </p:cNvSpPr>
          <p:nvPr>
            <p:ph type="pic" sz="quarter" idx="16"/>
          </p:nvPr>
        </p:nvSpPr>
        <p:spPr>
          <a:xfrm>
            <a:off x="3049016" y="3419856"/>
            <a:ext cx="3063240" cy="3438144"/>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6098032" y="3419856"/>
            <a:ext cx="3063240" cy="3438144"/>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9147048" y="3419856"/>
            <a:ext cx="3063240" cy="3438144"/>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30176093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Fifteen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2441448" cy="2295144"/>
          </a:xfrm>
        </p:spPr>
        <p:txBody>
          <a:bodyPr lIns="182880" tIns="91440" rIns="182880" bIns="91440"/>
          <a:lstStyle>
            <a:lvl1pPr marL="0" indent="0">
              <a:buFontTx/>
              <a:buNone/>
              <a:defRPr/>
            </a:lvl1pPr>
          </a:lstStyle>
          <a:p>
            <a:endParaRPr lang="en-US" dirty="0"/>
          </a:p>
        </p:txBody>
      </p:sp>
      <p:sp>
        <p:nvSpPr>
          <p:cNvPr id="7" name="Picture Placeholder 3"/>
          <p:cNvSpPr>
            <a:spLocks noGrp="1"/>
          </p:cNvSpPr>
          <p:nvPr>
            <p:ph type="pic" sz="quarter" idx="11"/>
          </p:nvPr>
        </p:nvSpPr>
        <p:spPr>
          <a:xfrm>
            <a:off x="2437638" y="0"/>
            <a:ext cx="2441448" cy="2295144"/>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4875276" y="0"/>
            <a:ext cx="2441448" cy="2295144"/>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7312914" y="0"/>
            <a:ext cx="2441448" cy="2295144"/>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9750552" y="0"/>
            <a:ext cx="2441448" cy="2295144"/>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2281428"/>
            <a:ext cx="2441448" cy="2295144"/>
          </a:xfrm>
        </p:spPr>
        <p:txBody>
          <a:bodyPr lIns="182880" tIns="91440" rIns="182880" bIns="91440"/>
          <a:lstStyle>
            <a:lvl1pPr marL="0" indent="0">
              <a:buFontTx/>
              <a:buNone/>
              <a:defRPr/>
            </a:lvl1pPr>
          </a:lstStyle>
          <a:p>
            <a:endParaRPr lang="en-US" dirty="0"/>
          </a:p>
        </p:txBody>
      </p:sp>
      <p:sp>
        <p:nvSpPr>
          <p:cNvPr id="16" name="Picture Placeholder 3"/>
          <p:cNvSpPr>
            <a:spLocks noGrp="1"/>
          </p:cNvSpPr>
          <p:nvPr>
            <p:ph type="pic" sz="quarter" idx="16"/>
          </p:nvPr>
        </p:nvSpPr>
        <p:spPr>
          <a:xfrm>
            <a:off x="2437638" y="2281428"/>
            <a:ext cx="2441448" cy="2295144"/>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4875276" y="2281428"/>
            <a:ext cx="2441448" cy="2295144"/>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7312914" y="2281428"/>
            <a:ext cx="2441448" cy="2295144"/>
          </a:xfrm>
        </p:spPr>
        <p:txBody>
          <a:bodyPr lIns="182880" tIns="91440" rIns="182880" bIns="91440"/>
          <a:lstStyle>
            <a:lvl1pPr marL="0" indent="0">
              <a:buFontTx/>
              <a:buNone/>
              <a:defRPr/>
            </a:lvl1pPr>
          </a:lstStyle>
          <a:p>
            <a:endParaRPr lang="en-US"/>
          </a:p>
        </p:txBody>
      </p:sp>
      <p:sp>
        <p:nvSpPr>
          <p:cNvPr id="19" name="Picture Placeholder 3"/>
          <p:cNvSpPr>
            <a:spLocks noGrp="1"/>
          </p:cNvSpPr>
          <p:nvPr>
            <p:ph type="pic" sz="quarter" idx="19"/>
          </p:nvPr>
        </p:nvSpPr>
        <p:spPr>
          <a:xfrm>
            <a:off x="9750552" y="2281428"/>
            <a:ext cx="2441448" cy="2295144"/>
          </a:xfrm>
        </p:spPr>
        <p:txBody>
          <a:bodyPr lIns="182880" tIns="91440" rIns="182880" bIns="91440"/>
          <a:lstStyle>
            <a:lvl1pPr marL="0" indent="0">
              <a:buFontTx/>
              <a:buNone/>
              <a:defRPr/>
            </a:lvl1pPr>
          </a:lstStyle>
          <a:p>
            <a:endParaRPr lang="en-US"/>
          </a:p>
        </p:txBody>
      </p:sp>
      <p:sp>
        <p:nvSpPr>
          <p:cNvPr id="20" name="Picture Placeholder 3"/>
          <p:cNvSpPr>
            <a:spLocks noGrp="1"/>
          </p:cNvSpPr>
          <p:nvPr>
            <p:ph type="pic" sz="quarter" idx="20"/>
          </p:nvPr>
        </p:nvSpPr>
        <p:spPr>
          <a:xfrm>
            <a:off x="0" y="4562856"/>
            <a:ext cx="2441448" cy="2295144"/>
          </a:xfrm>
        </p:spPr>
        <p:txBody>
          <a:bodyPr lIns="182880" tIns="91440" rIns="182880" bIns="91440"/>
          <a:lstStyle>
            <a:lvl1pPr marL="0" indent="0">
              <a:buFontTx/>
              <a:buNone/>
              <a:defRPr/>
            </a:lvl1pPr>
          </a:lstStyle>
          <a:p>
            <a:endParaRPr lang="en-US"/>
          </a:p>
        </p:txBody>
      </p:sp>
      <p:sp>
        <p:nvSpPr>
          <p:cNvPr id="21" name="Picture Placeholder 3"/>
          <p:cNvSpPr>
            <a:spLocks noGrp="1"/>
          </p:cNvSpPr>
          <p:nvPr>
            <p:ph type="pic" sz="quarter" idx="21"/>
          </p:nvPr>
        </p:nvSpPr>
        <p:spPr>
          <a:xfrm>
            <a:off x="2437638" y="4562856"/>
            <a:ext cx="2441448" cy="2295144"/>
          </a:xfrm>
        </p:spPr>
        <p:txBody>
          <a:bodyPr lIns="182880" tIns="91440" rIns="182880" bIns="91440"/>
          <a:lstStyle>
            <a:lvl1pPr marL="0" indent="0">
              <a:buFontTx/>
              <a:buNone/>
              <a:defRPr/>
            </a:lvl1pPr>
          </a:lstStyle>
          <a:p>
            <a:endParaRPr lang="en-US"/>
          </a:p>
        </p:txBody>
      </p:sp>
      <p:sp>
        <p:nvSpPr>
          <p:cNvPr id="22" name="Picture Placeholder 3"/>
          <p:cNvSpPr>
            <a:spLocks noGrp="1"/>
          </p:cNvSpPr>
          <p:nvPr>
            <p:ph type="pic" sz="quarter" idx="22"/>
          </p:nvPr>
        </p:nvSpPr>
        <p:spPr>
          <a:xfrm>
            <a:off x="4875276" y="4562856"/>
            <a:ext cx="2441448" cy="2295144"/>
          </a:xfrm>
        </p:spPr>
        <p:txBody>
          <a:bodyPr lIns="182880" tIns="91440" rIns="182880" bIns="91440"/>
          <a:lstStyle>
            <a:lvl1pPr marL="0" indent="0">
              <a:buFontTx/>
              <a:buNone/>
              <a:defRPr/>
            </a:lvl1pPr>
          </a:lstStyle>
          <a:p>
            <a:endParaRPr lang="en-US"/>
          </a:p>
        </p:txBody>
      </p:sp>
      <p:sp>
        <p:nvSpPr>
          <p:cNvPr id="23" name="Picture Placeholder 3"/>
          <p:cNvSpPr>
            <a:spLocks noGrp="1"/>
          </p:cNvSpPr>
          <p:nvPr>
            <p:ph type="pic" sz="quarter" idx="23"/>
          </p:nvPr>
        </p:nvSpPr>
        <p:spPr>
          <a:xfrm>
            <a:off x="7312914" y="4562856"/>
            <a:ext cx="2441448" cy="2295144"/>
          </a:xfrm>
        </p:spPr>
        <p:txBody>
          <a:bodyPr lIns="182880" tIns="91440" rIns="182880" bIns="91440"/>
          <a:lstStyle>
            <a:lvl1pPr marL="0" indent="0">
              <a:buFontTx/>
              <a:buNone/>
              <a:defRPr/>
            </a:lvl1pPr>
          </a:lstStyle>
          <a:p>
            <a:endParaRPr lang="en-US"/>
          </a:p>
        </p:txBody>
      </p:sp>
      <p:sp>
        <p:nvSpPr>
          <p:cNvPr id="24" name="Picture Placeholder 3"/>
          <p:cNvSpPr>
            <a:spLocks noGrp="1"/>
          </p:cNvSpPr>
          <p:nvPr>
            <p:ph type="pic" sz="quarter" idx="24"/>
          </p:nvPr>
        </p:nvSpPr>
        <p:spPr>
          <a:xfrm>
            <a:off x="9750552" y="4562856"/>
            <a:ext cx="2441448" cy="2295144"/>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334548400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24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2048256" cy="1728216"/>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2028749" y="0"/>
            <a:ext cx="2048256" cy="1728216"/>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4057498" y="0"/>
            <a:ext cx="2048256" cy="1728216"/>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6086247" y="0"/>
            <a:ext cx="2048256" cy="1728216"/>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10143744" y="0"/>
            <a:ext cx="2048256" cy="1728216"/>
          </a:xfrm>
        </p:spPr>
        <p:txBody>
          <a:bodyPr lIns="182880" tIns="91440" rIns="182880" bIns="91440"/>
          <a:lstStyle>
            <a:lvl1pPr marL="0" indent="0">
              <a:buFontTx/>
              <a:buNone/>
              <a:defRPr/>
            </a:lvl1pPr>
          </a:lstStyle>
          <a:p>
            <a:endParaRPr lang="en-US"/>
          </a:p>
        </p:txBody>
      </p:sp>
      <p:sp>
        <p:nvSpPr>
          <p:cNvPr id="25" name="Picture Placeholder 3"/>
          <p:cNvSpPr>
            <a:spLocks noGrp="1"/>
          </p:cNvSpPr>
          <p:nvPr>
            <p:ph type="pic" sz="quarter" idx="25"/>
          </p:nvPr>
        </p:nvSpPr>
        <p:spPr>
          <a:xfrm>
            <a:off x="8114996" y="0"/>
            <a:ext cx="2048256" cy="1728216"/>
          </a:xfrm>
        </p:spPr>
        <p:txBody>
          <a:bodyPr lIns="182880" tIns="91440" rIns="182880" bIns="91440"/>
          <a:lstStyle>
            <a:lvl1pPr marL="0" indent="0">
              <a:buFontTx/>
              <a:buNone/>
              <a:defRPr/>
            </a:lvl1pPr>
          </a:lstStyle>
          <a:p>
            <a:endParaRPr lang="en-US"/>
          </a:p>
        </p:txBody>
      </p:sp>
      <p:sp>
        <p:nvSpPr>
          <p:cNvPr id="28" name="Picture Placeholder 3"/>
          <p:cNvSpPr>
            <a:spLocks noGrp="1"/>
          </p:cNvSpPr>
          <p:nvPr>
            <p:ph type="pic" sz="quarter" idx="26"/>
          </p:nvPr>
        </p:nvSpPr>
        <p:spPr>
          <a:xfrm>
            <a:off x="0" y="1709928"/>
            <a:ext cx="2048256" cy="1728216"/>
          </a:xfrm>
        </p:spPr>
        <p:txBody>
          <a:bodyPr lIns="182880" tIns="91440" rIns="182880" bIns="91440"/>
          <a:lstStyle>
            <a:lvl1pPr marL="0" indent="0">
              <a:buFontTx/>
              <a:buNone/>
              <a:defRPr/>
            </a:lvl1pPr>
          </a:lstStyle>
          <a:p>
            <a:endParaRPr lang="en-US"/>
          </a:p>
        </p:txBody>
      </p:sp>
      <p:sp>
        <p:nvSpPr>
          <p:cNvPr id="29" name="Picture Placeholder 3"/>
          <p:cNvSpPr>
            <a:spLocks noGrp="1"/>
          </p:cNvSpPr>
          <p:nvPr>
            <p:ph type="pic" sz="quarter" idx="27"/>
          </p:nvPr>
        </p:nvSpPr>
        <p:spPr>
          <a:xfrm>
            <a:off x="2028749" y="1709928"/>
            <a:ext cx="2048256" cy="1728216"/>
          </a:xfrm>
        </p:spPr>
        <p:txBody>
          <a:bodyPr lIns="182880" tIns="91440" rIns="182880" bIns="91440"/>
          <a:lstStyle>
            <a:lvl1pPr marL="0" indent="0">
              <a:buFontTx/>
              <a:buNone/>
              <a:defRPr/>
            </a:lvl1pPr>
          </a:lstStyle>
          <a:p>
            <a:endParaRPr lang="en-US"/>
          </a:p>
        </p:txBody>
      </p:sp>
      <p:sp>
        <p:nvSpPr>
          <p:cNvPr id="30" name="Picture Placeholder 3"/>
          <p:cNvSpPr>
            <a:spLocks noGrp="1"/>
          </p:cNvSpPr>
          <p:nvPr>
            <p:ph type="pic" sz="quarter" idx="28"/>
          </p:nvPr>
        </p:nvSpPr>
        <p:spPr>
          <a:xfrm>
            <a:off x="4057498" y="1709928"/>
            <a:ext cx="2048256" cy="1728216"/>
          </a:xfrm>
        </p:spPr>
        <p:txBody>
          <a:bodyPr lIns="182880" tIns="91440" rIns="182880" bIns="91440"/>
          <a:lstStyle>
            <a:lvl1pPr marL="0" indent="0">
              <a:buFontTx/>
              <a:buNone/>
              <a:defRPr/>
            </a:lvl1pPr>
          </a:lstStyle>
          <a:p>
            <a:endParaRPr lang="en-US"/>
          </a:p>
        </p:txBody>
      </p:sp>
      <p:sp>
        <p:nvSpPr>
          <p:cNvPr id="31" name="Picture Placeholder 3"/>
          <p:cNvSpPr>
            <a:spLocks noGrp="1"/>
          </p:cNvSpPr>
          <p:nvPr>
            <p:ph type="pic" sz="quarter" idx="29"/>
          </p:nvPr>
        </p:nvSpPr>
        <p:spPr>
          <a:xfrm>
            <a:off x="6086247" y="1709928"/>
            <a:ext cx="2048256" cy="1728216"/>
          </a:xfrm>
        </p:spPr>
        <p:txBody>
          <a:bodyPr lIns="182880" tIns="91440" rIns="182880" bIns="91440"/>
          <a:lstStyle>
            <a:lvl1pPr marL="0" indent="0">
              <a:buFontTx/>
              <a:buNone/>
              <a:defRPr/>
            </a:lvl1pPr>
          </a:lstStyle>
          <a:p>
            <a:endParaRPr lang="en-US"/>
          </a:p>
        </p:txBody>
      </p:sp>
      <p:sp>
        <p:nvSpPr>
          <p:cNvPr id="32" name="Picture Placeholder 3"/>
          <p:cNvSpPr>
            <a:spLocks noGrp="1"/>
          </p:cNvSpPr>
          <p:nvPr>
            <p:ph type="pic" sz="quarter" idx="30"/>
          </p:nvPr>
        </p:nvSpPr>
        <p:spPr>
          <a:xfrm>
            <a:off x="10143744" y="1709928"/>
            <a:ext cx="2048256" cy="1728216"/>
          </a:xfrm>
        </p:spPr>
        <p:txBody>
          <a:bodyPr lIns="182880" tIns="91440" rIns="182880" bIns="91440"/>
          <a:lstStyle>
            <a:lvl1pPr marL="0" indent="0">
              <a:buFontTx/>
              <a:buNone/>
              <a:defRPr/>
            </a:lvl1pPr>
          </a:lstStyle>
          <a:p>
            <a:endParaRPr lang="en-US"/>
          </a:p>
        </p:txBody>
      </p:sp>
      <p:sp>
        <p:nvSpPr>
          <p:cNvPr id="33" name="Picture Placeholder 3"/>
          <p:cNvSpPr>
            <a:spLocks noGrp="1"/>
          </p:cNvSpPr>
          <p:nvPr>
            <p:ph type="pic" sz="quarter" idx="31"/>
          </p:nvPr>
        </p:nvSpPr>
        <p:spPr>
          <a:xfrm>
            <a:off x="8114996" y="1709928"/>
            <a:ext cx="2048256" cy="1728216"/>
          </a:xfrm>
        </p:spPr>
        <p:txBody>
          <a:bodyPr lIns="182880" tIns="91440" rIns="182880" bIns="91440"/>
          <a:lstStyle>
            <a:lvl1pPr marL="0" indent="0">
              <a:buFontTx/>
              <a:buNone/>
              <a:defRPr/>
            </a:lvl1pPr>
          </a:lstStyle>
          <a:p>
            <a:endParaRPr lang="en-US"/>
          </a:p>
        </p:txBody>
      </p:sp>
      <p:sp>
        <p:nvSpPr>
          <p:cNvPr id="34" name="Picture Placeholder 3"/>
          <p:cNvSpPr>
            <a:spLocks noGrp="1"/>
          </p:cNvSpPr>
          <p:nvPr>
            <p:ph type="pic" sz="quarter" idx="32"/>
          </p:nvPr>
        </p:nvSpPr>
        <p:spPr>
          <a:xfrm>
            <a:off x="0" y="3419856"/>
            <a:ext cx="2048256" cy="1728216"/>
          </a:xfrm>
        </p:spPr>
        <p:txBody>
          <a:bodyPr lIns="182880" tIns="91440" rIns="182880" bIns="91440"/>
          <a:lstStyle>
            <a:lvl1pPr marL="0" indent="0">
              <a:buFontTx/>
              <a:buNone/>
              <a:defRPr/>
            </a:lvl1pPr>
          </a:lstStyle>
          <a:p>
            <a:endParaRPr lang="en-US"/>
          </a:p>
        </p:txBody>
      </p:sp>
      <p:sp>
        <p:nvSpPr>
          <p:cNvPr id="35" name="Picture Placeholder 3"/>
          <p:cNvSpPr>
            <a:spLocks noGrp="1"/>
          </p:cNvSpPr>
          <p:nvPr>
            <p:ph type="pic" sz="quarter" idx="33"/>
          </p:nvPr>
        </p:nvSpPr>
        <p:spPr>
          <a:xfrm>
            <a:off x="2028749" y="3419856"/>
            <a:ext cx="2048256" cy="1728216"/>
          </a:xfrm>
        </p:spPr>
        <p:txBody>
          <a:bodyPr lIns="182880" tIns="91440" rIns="182880" bIns="91440"/>
          <a:lstStyle>
            <a:lvl1pPr marL="0" indent="0">
              <a:buFontTx/>
              <a:buNone/>
              <a:defRPr/>
            </a:lvl1pPr>
          </a:lstStyle>
          <a:p>
            <a:endParaRPr lang="en-US"/>
          </a:p>
        </p:txBody>
      </p:sp>
      <p:sp>
        <p:nvSpPr>
          <p:cNvPr id="36" name="Picture Placeholder 3"/>
          <p:cNvSpPr>
            <a:spLocks noGrp="1"/>
          </p:cNvSpPr>
          <p:nvPr>
            <p:ph type="pic" sz="quarter" idx="34"/>
          </p:nvPr>
        </p:nvSpPr>
        <p:spPr>
          <a:xfrm>
            <a:off x="4057498" y="3419856"/>
            <a:ext cx="2048256" cy="1728216"/>
          </a:xfrm>
        </p:spPr>
        <p:txBody>
          <a:bodyPr lIns="182880" tIns="91440" rIns="182880" bIns="91440"/>
          <a:lstStyle>
            <a:lvl1pPr marL="0" indent="0">
              <a:buFontTx/>
              <a:buNone/>
              <a:defRPr/>
            </a:lvl1pPr>
          </a:lstStyle>
          <a:p>
            <a:endParaRPr lang="en-US"/>
          </a:p>
        </p:txBody>
      </p:sp>
      <p:sp>
        <p:nvSpPr>
          <p:cNvPr id="37" name="Picture Placeholder 3"/>
          <p:cNvSpPr>
            <a:spLocks noGrp="1"/>
          </p:cNvSpPr>
          <p:nvPr>
            <p:ph type="pic" sz="quarter" idx="35"/>
          </p:nvPr>
        </p:nvSpPr>
        <p:spPr>
          <a:xfrm>
            <a:off x="6086247" y="3419856"/>
            <a:ext cx="2048256" cy="1728216"/>
          </a:xfrm>
        </p:spPr>
        <p:txBody>
          <a:bodyPr lIns="182880" tIns="91440" rIns="182880" bIns="91440"/>
          <a:lstStyle>
            <a:lvl1pPr marL="0" indent="0">
              <a:buFontTx/>
              <a:buNone/>
              <a:defRPr/>
            </a:lvl1pPr>
          </a:lstStyle>
          <a:p>
            <a:endParaRPr lang="en-US"/>
          </a:p>
        </p:txBody>
      </p:sp>
      <p:sp>
        <p:nvSpPr>
          <p:cNvPr id="38" name="Picture Placeholder 3"/>
          <p:cNvSpPr>
            <a:spLocks noGrp="1"/>
          </p:cNvSpPr>
          <p:nvPr>
            <p:ph type="pic" sz="quarter" idx="36"/>
          </p:nvPr>
        </p:nvSpPr>
        <p:spPr>
          <a:xfrm>
            <a:off x="10143744" y="3419856"/>
            <a:ext cx="2048256" cy="1728216"/>
          </a:xfrm>
        </p:spPr>
        <p:txBody>
          <a:bodyPr lIns="182880" tIns="91440" rIns="182880" bIns="91440"/>
          <a:lstStyle>
            <a:lvl1pPr marL="0" indent="0">
              <a:buFontTx/>
              <a:buNone/>
              <a:defRPr/>
            </a:lvl1pPr>
          </a:lstStyle>
          <a:p>
            <a:endParaRPr lang="en-US"/>
          </a:p>
        </p:txBody>
      </p:sp>
      <p:sp>
        <p:nvSpPr>
          <p:cNvPr id="39" name="Picture Placeholder 3"/>
          <p:cNvSpPr>
            <a:spLocks noGrp="1"/>
          </p:cNvSpPr>
          <p:nvPr>
            <p:ph type="pic" sz="quarter" idx="37"/>
          </p:nvPr>
        </p:nvSpPr>
        <p:spPr>
          <a:xfrm>
            <a:off x="8114996" y="3419856"/>
            <a:ext cx="2048256" cy="1728216"/>
          </a:xfrm>
        </p:spPr>
        <p:txBody>
          <a:bodyPr lIns="182880" tIns="91440" rIns="182880" bIns="91440"/>
          <a:lstStyle>
            <a:lvl1pPr marL="0" indent="0">
              <a:buFontTx/>
              <a:buNone/>
              <a:defRPr/>
            </a:lvl1pPr>
          </a:lstStyle>
          <a:p>
            <a:endParaRPr lang="en-US"/>
          </a:p>
        </p:txBody>
      </p:sp>
      <p:sp>
        <p:nvSpPr>
          <p:cNvPr id="40" name="Picture Placeholder 3"/>
          <p:cNvSpPr>
            <a:spLocks noGrp="1"/>
          </p:cNvSpPr>
          <p:nvPr>
            <p:ph type="pic" sz="quarter" idx="38"/>
          </p:nvPr>
        </p:nvSpPr>
        <p:spPr>
          <a:xfrm>
            <a:off x="0" y="5129784"/>
            <a:ext cx="2048256" cy="1728216"/>
          </a:xfrm>
        </p:spPr>
        <p:txBody>
          <a:bodyPr lIns="182880" tIns="91440" rIns="182880" bIns="91440"/>
          <a:lstStyle>
            <a:lvl1pPr marL="0" indent="0">
              <a:buFontTx/>
              <a:buNone/>
              <a:defRPr/>
            </a:lvl1pPr>
          </a:lstStyle>
          <a:p>
            <a:endParaRPr lang="en-US"/>
          </a:p>
        </p:txBody>
      </p:sp>
      <p:sp>
        <p:nvSpPr>
          <p:cNvPr id="41" name="Picture Placeholder 3"/>
          <p:cNvSpPr>
            <a:spLocks noGrp="1"/>
          </p:cNvSpPr>
          <p:nvPr>
            <p:ph type="pic" sz="quarter" idx="39"/>
          </p:nvPr>
        </p:nvSpPr>
        <p:spPr>
          <a:xfrm>
            <a:off x="2028749" y="5129784"/>
            <a:ext cx="2048256" cy="1728216"/>
          </a:xfrm>
        </p:spPr>
        <p:txBody>
          <a:bodyPr lIns="182880" tIns="91440" rIns="182880" bIns="91440"/>
          <a:lstStyle>
            <a:lvl1pPr marL="0" indent="0">
              <a:buFontTx/>
              <a:buNone/>
              <a:defRPr/>
            </a:lvl1pPr>
          </a:lstStyle>
          <a:p>
            <a:endParaRPr lang="en-US"/>
          </a:p>
        </p:txBody>
      </p:sp>
      <p:sp>
        <p:nvSpPr>
          <p:cNvPr id="42" name="Picture Placeholder 3"/>
          <p:cNvSpPr>
            <a:spLocks noGrp="1"/>
          </p:cNvSpPr>
          <p:nvPr>
            <p:ph type="pic" sz="quarter" idx="40"/>
          </p:nvPr>
        </p:nvSpPr>
        <p:spPr>
          <a:xfrm>
            <a:off x="4057498" y="5129784"/>
            <a:ext cx="2048256" cy="1728216"/>
          </a:xfrm>
        </p:spPr>
        <p:txBody>
          <a:bodyPr lIns="182880" tIns="91440" rIns="182880" bIns="91440"/>
          <a:lstStyle>
            <a:lvl1pPr marL="0" indent="0">
              <a:buFontTx/>
              <a:buNone/>
              <a:defRPr/>
            </a:lvl1pPr>
          </a:lstStyle>
          <a:p>
            <a:endParaRPr lang="en-US"/>
          </a:p>
        </p:txBody>
      </p:sp>
      <p:sp>
        <p:nvSpPr>
          <p:cNvPr id="43" name="Picture Placeholder 3"/>
          <p:cNvSpPr>
            <a:spLocks noGrp="1"/>
          </p:cNvSpPr>
          <p:nvPr>
            <p:ph type="pic" sz="quarter" idx="41"/>
          </p:nvPr>
        </p:nvSpPr>
        <p:spPr>
          <a:xfrm>
            <a:off x="6086247" y="5129784"/>
            <a:ext cx="2048256" cy="1728216"/>
          </a:xfrm>
        </p:spPr>
        <p:txBody>
          <a:bodyPr lIns="182880" tIns="91440" rIns="182880" bIns="91440"/>
          <a:lstStyle>
            <a:lvl1pPr marL="0" indent="0">
              <a:buFontTx/>
              <a:buNone/>
              <a:defRPr/>
            </a:lvl1pPr>
          </a:lstStyle>
          <a:p>
            <a:endParaRPr lang="en-US"/>
          </a:p>
        </p:txBody>
      </p:sp>
      <p:sp>
        <p:nvSpPr>
          <p:cNvPr id="44" name="Picture Placeholder 3"/>
          <p:cNvSpPr>
            <a:spLocks noGrp="1"/>
          </p:cNvSpPr>
          <p:nvPr>
            <p:ph type="pic" sz="quarter" idx="42"/>
          </p:nvPr>
        </p:nvSpPr>
        <p:spPr>
          <a:xfrm>
            <a:off x="10143744" y="5129784"/>
            <a:ext cx="2048256" cy="1728216"/>
          </a:xfrm>
        </p:spPr>
        <p:txBody>
          <a:bodyPr lIns="182880" tIns="91440" rIns="182880" bIns="91440"/>
          <a:lstStyle>
            <a:lvl1pPr marL="0" indent="0">
              <a:buFontTx/>
              <a:buNone/>
              <a:defRPr/>
            </a:lvl1pPr>
          </a:lstStyle>
          <a:p>
            <a:endParaRPr lang="en-US"/>
          </a:p>
        </p:txBody>
      </p:sp>
      <p:sp>
        <p:nvSpPr>
          <p:cNvPr id="45" name="Picture Placeholder 3"/>
          <p:cNvSpPr>
            <a:spLocks noGrp="1"/>
          </p:cNvSpPr>
          <p:nvPr>
            <p:ph type="pic" sz="quarter" idx="43"/>
          </p:nvPr>
        </p:nvSpPr>
        <p:spPr>
          <a:xfrm>
            <a:off x="8114996" y="5129784"/>
            <a:ext cx="2048256" cy="1728216"/>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286211751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Four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2438400" cy="3407438"/>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3556000" y="1397000"/>
            <a:ext cx="2438400" cy="3407438"/>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1400"/>
            </a:lvl1pPr>
          </a:lstStyle>
          <a:p>
            <a:pPr lvl="0"/>
            <a:endParaRPr lang="en-US"/>
          </a:p>
        </p:txBody>
      </p:sp>
      <p:sp>
        <p:nvSpPr>
          <p:cNvPr id="6" name="Picture Placeholder 3"/>
          <p:cNvSpPr>
            <a:spLocks noGrp="1"/>
          </p:cNvSpPr>
          <p:nvPr>
            <p:ph type="pic" sz="quarter" idx="12"/>
          </p:nvPr>
        </p:nvSpPr>
        <p:spPr>
          <a:xfrm>
            <a:off x="6197600" y="1397000"/>
            <a:ext cx="2438400" cy="3407438"/>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1400"/>
            </a:lvl1pPr>
          </a:lstStyle>
          <a:p>
            <a:pPr lvl="0"/>
            <a:endParaRPr lang="en-US"/>
          </a:p>
        </p:txBody>
      </p:sp>
      <p:sp>
        <p:nvSpPr>
          <p:cNvPr id="7" name="Picture Placeholder 3"/>
          <p:cNvSpPr>
            <a:spLocks noGrp="1"/>
          </p:cNvSpPr>
          <p:nvPr>
            <p:ph type="pic" sz="quarter" idx="13"/>
          </p:nvPr>
        </p:nvSpPr>
        <p:spPr>
          <a:xfrm>
            <a:off x="8839200" y="1397000"/>
            <a:ext cx="2438400" cy="3407438"/>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10" name="Text Placeholder 9"/>
          <p:cNvSpPr>
            <a:spLocks noGrp="1"/>
          </p:cNvSpPr>
          <p:nvPr>
            <p:ph type="body" sz="quarter" idx="14"/>
          </p:nvPr>
        </p:nvSpPr>
        <p:spPr>
          <a:xfrm>
            <a:off x="9144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35560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61976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88392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5223737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Four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2438400" cy="3407438"/>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3556000" y="1397000"/>
            <a:ext cx="2438400" cy="3407438"/>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1400"/>
            </a:lvl1pPr>
          </a:lstStyle>
          <a:p>
            <a:pPr lvl="0"/>
            <a:endParaRPr lang="en-US"/>
          </a:p>
        </p:txBody>
      </p:sp>
      <p:sp>
        <p:nvSpPr>
          <p:cNvPr id="6" name="Picture Placeholder 3"/>
          <p:cNvSpPr>
            <a:spLocks noGrp="1"/>
          </p:cNvSpPr>
          <p:nvPr>
            <p:ph type="pic" sz="quarter" idx="12"/>
          </p:nvPr>
        </p:nvSpPr>
        <p:spPr>
          <a:xfrm>
            <a:off x="6197600" y="1397000"/>
            <a:ext cx="2438400" cy="3407438"/>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1400"/>
            </a:lvl1pPr>
          </a:lstStyle>
          <a:p>
            <a:pPr lvl="0"/>
            <a:endParaRPr lang="en-US"/>
          </a:p>
        </p:txBody>
      </p:sp>
      <p:sp>
        <p:nvSpPr>
          <p:cNvPr id="7" name="Picture Placeholder 3"/>
          <p:cNvSpPr>
            <a:spLocks noGrp="1"/>
          </p:cNvSpPr>
          <p:nvPr>
            <p:ph type="pic" sz="quarter" idx="13"/>
          </p:nvPr>
        </p:nvSpPr>
        <p:spPr>
          <a:xfrm>
            <a:off x="8839200" y="1397000"/>
            <a:ext cx="2438400" cy="3407438"/>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10" name="Text Placeholder 9"/>
          <p:cNvSpPr>
            <a:spLocks noGrp="1"/>
          </p:cNvSpPr>
          <p:nvPr>
            <p:ph type="body" sz="quarter" idx="14"/>
          </p:nvPr>
        </p:nvSpPr>
        <p:spPr>
          <a:xfrm>
            <a:off x="9144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35560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61976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8839200" y="4980565"/>
            <a:ext cx="2438400"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4"/>
          <p:cNvSpPr>
            <a:spLocks noGrp="1"/>
          </p:cNvSpPr>
          <p:nvPr>
            <p:ph type="body" sz="quarter" idx="18"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38488999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Three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3328416" cy="34074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4431792" y="1396999"/>
            <a:ext cx="3328416" cy="3407439"/>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400"/>
            </a:lvl1pPr>
          </a:lstStyle>
          <a:p>
            <a:pPr lvl="0"/>
            <a:endParaRPr lang="en-US"/>
          </a:p>
        </p:txBody>
      </p:sp>
      <p:sp>
        <p:nvSpPr>
          <p:cNvPr id="6" name="Picture Placeholder 3"/>
          <p:cNvSpPr>
            <a:spLocks noGrp="1"/>
          </p:cNvSpPr>
          <p:nvPr>
            <p:ph type="pic" sz="quarter" idx="12"/>
          </p:nvPr>
        </p:nvSpPr>
        <p:spPr>
          <a:xfrm>
            <a:off x="7949184" y="1396999"/>
            <a:ext cx="3328416" cy="34074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8" name="Text Placeholder 9"/>
          <p:cNvSpPr>
            <a:spLocks noGrp="1"/>
          </p:cNvSpPr>
          <p:nvPr>
            <p:ph type="body" sz="quarter" idx="14"/>
          </p:nvPr>
        </p:nvSpPr>
        <p:spPr>
          <a:xfrm>
            <a:off x="914400" y="4980565"/>
            <a:ext cx="3328416"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4431792" y="4980565"/>
            <a:ext cx="3328416"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7949184" y="4980565"/>
            <a:ext cx="3328416"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024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3_Title Slid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normAutofit/>
          </a:bodyPr>
          <a:lstStyle>
            <a:lvl1pPr>
              <a:defRPr sz="3600"/>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27102536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3328416" cy="34074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4431792" y="1396999"/>
            <a:ext cx="3328416" cy="3407439"/>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400"/>
            </a:lvl1pPr>
          </a:lstStyle>
          <a:p>
            <a:pPr lvl="0"/>
            <a:endParaRPr lang="en-US"/>
          </a:p>
        </p:txBody>
      </p:sp>
      <p:sp>
        <p:nvSpPr>
          <p:cNvPr id="6" name="Picture Placeholder 3"/>
          <p:cNvSpPr>
            <a:spLocks noGrp="1"/>
          </p:cNvSpPr>
          <p:nvPr>
            <p:ph type="pic" sz="quarter" idx="12"/>
          </p:nvPr>
        </p:nvSpPr>
        <p:spPr>
          <a:xfrm>
            <a:off x="7949184" y="1396999"/>
            <a:ext cx="3328416" cy="34074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8" name="Text Placeholder 9"/>
          <p:cNvSpPr>
            <a:spLocks noGrp="1"/>
          </p:cNvSpPr>
          <p:nvPr>
            <p:ph type="body" sz="quarter" idx="14"/>
          </p:nvPr>
        </p:nvSpPr>
        <p:spPr>
          <a:xfrm>
            <a:off x="914400" y="4980565"/>
            <a:ext cx="3328416"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4431792" y="4980565"/>
            <a:ext cx="3328416"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7949184" y="4980565"/>
            <a:ext cx="3328416"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323486926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Two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5085589" cy="34074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6192011" y="1396999"/>
            <a:ext cx="5085589" cy="34074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8" name="Text Placeholder 9"/>
          <p:cNvSpPr>
            <a:spLocks noGrp="1"/>
          </p:cNvSpPr>
          <p:nvPr>
            <p:ph type="body" sz="quarter" idx="14"/>
          </p:nvPr>
        </p:nvSpPr>
        <p:spPr>
          <a:xfrm>
            <a:off x="914400" y="4980565"/>
            <a:ext cx="5085589"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6192011" y="4980565"/>
            <a:ext cx="5085589"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075896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wo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6999"/>
            <a:ext cx="5085589" cy="34074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6192011" y="1396999"/>
            <a:ext cx="5085589" cy="34074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8" name="Text Placeholder 9"/>
          <p:cNvSpPr>
            <a:spLocks noGrp="1"/>
          </p:cNvSpPr>
          <p:nvPr>
            <p:ph type="body" sz="quarter" idx="14"/>
          </p:nvPr>
        </p:nvSpPr>
        <p:spPr>
          <a:xfrm>
            <a:off x="914400" y="4980565"/>
            <a:ext cx="5085589"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6192011" y="4980565"/>
            <a:ext cx="5085589"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8"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360672788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Four Tal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2438400" cy="1476165"/>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1400"/>
            </a:lvl1pPr>
          </a:lstStyle>
          <a:p>
            <a:endParaRPr lang="en-US" dirty="0"/>
          </a:p>
        </p:txBody>
      </p:sp>
      <p:sp>
        <p:nvSpPr>
          <p:cNvPr id="5" name="Picture Placeholder 3"/>
          <p:cNvSpPr>
            <a:spLocks noGrp="1"/>
          </p:cNvSpPr>
          <p:nvPr>
            <p:ph type="pic" sz="quarter" idx="11"/>
          </p:nvPr>
        </p:nvSpPr>
        <p:spPr>
          <a:xfrm>
            <a:off x="3556000" y="1397000"/>
            <a:ext cx="2438400" cy="1476165"/>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1400"/>
            </a:lvl1pPr>
          </a:lstStyle>
          <a:p>
            <a:endParaRPr lang="en-US"/>
          </a:p>
        </p:txBody>
      </p:sp>
      <p:sp>
        <p:nvSpPr>
          <p:cNvPr id="6" name="Picture Placeholder 3"/>
          <p:cNvSpPr>
            <a:spLocks noGrp="1"/>
          </p:cNvSpPr>
          <p:nvPr>
            <p:ph type="pic" sz="quarter" idx="12"/>
          </p:nvPr>
        </p:nvSpPr>
        <p:spPr>
          <a:xfrm>
            <a:off x="6197600" y="1397000"/>
            <a:ext cx="2438400" cy="1476165"/>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1400"/>
            </a:lvl1pPr>
          </a:lstStyle>
          <a:p>
            <a:endParaRPr lang="en-US"/>
          </a:p>
        </p:txBody>
      </p:sp>
      <p:sp>
        <p:nvSpPr>
          <p:cNvPr id="7" name="Picture Placeholder 3"/>
          <p:cNvSpPr>
            <a:spLocks noGrp="1"/>
          </p:cNvSpPr>
          <p:nvPr>
            <p:ph type="pic" sz="quarter" idx="13"/>
          </p:nvPr>
        </p:nvSpPr>
        <p:spPr>
          <a:xfrm>
            <a:off x="8839200" y="1397000"/>
            <a:ext cx="2438400" cy="1476165"/>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1400"/>
            </a:lvl1pPr>
          </a:lstStyle>
          <a:p>
            <a:endParaRPr lang="en-US"/>
          </a:p>
        </p:txBody>
      </p:sp>
      <p:sp>
        <p:nvSpPr>
          <p:cNvPr id="14" name="Content Placeholder 13"/>
          <p:cNvSpPr>
            <a:spLocks noGrp="1"/>
          </p:cNvSpPr>
          <p:nvPr>
            <p:ph sz="quarter" idx="18"/>
          </p:nvPr>
        </p:nvSpPr>
        <p:spPr>
          <a:xfrm>
            <a:off x="914400"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3554984"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6195568"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8836152"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4909718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Four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2438400" cy="1476165"/>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1400"/>
            </a:lvl1pPr>
          </a:lstStyle>
          <a:p>
            <a:endParaRPr lang="en-US" dirty="0"/>
          </a:p>
        </p:txBody>
      </p:sp>
      <p:sp>
        <p:nvSpPr>
          <p:cNvPr id="5" name="Picture Placeholder 3"/>
          <p:cNvSpPr>
            <a:spLocks noGrp="1"/>
          </p:cNvSpPr>
          <p:nvPr>
            <p:ph type="pic" sz="quarter" idx="11"/>
          </p:nvPr>
        </p:nvSpPr>
        <p:spPr>
          <a:xfrm>
            <a:off x="3556000" y="1397000"/>
            <a:ext cx="2438400" cy="1476165"/>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1400"/>
            </a:lvl1pPr>
          </a:lstStyle>
          <a:p>
            <a:endParaRPr lang="en-US"/>
          </a:p>
        </p:txBody>
      </p:sp>
      <p:sp>
        <p:nvSpPr>
          <p:cNvPr id="6" name="Picture Placeholder 3"/>
          <p:cNvSpPr>
            <a:spLocks noGrp="1"/>
          </p:cNvSpPr>
          <p:nvPr>
            <p:ph type="pic" sz="quarter" idx="12"/>
          </p:nvPr>
        </p:nvSpPr>
        <p:spPr>
          <a:xfrm>
            <a:off x="6197600" y="1397000"/>
            <a:ext cx="2438400" cy="1476165"/>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1400"/>
            </a:lvl1pPr>
          </a:lstStyle>
          <a:p>
            <a:endParaRPr lang="en-US"/>
          </a:p>
        </p:txBody>
      </p:sp>
      <p:sp>
        <p:nvSpPr>
          <p:cNvPr id="7" name="Picture Placeholder 3"/>
          <p:cNvSpPr>
            <a:spLocks noGrp="1"/>
          </p:cNvSpPr>
          <p:nvPr>
            <p:ph type="pic" sz="quarter" idx="13"/>
          </p:nvPr>
        </p:nvSpPr>
        <p:spPr>
          <a:xfrm>
            <a:off x="8839200" y="1397000"/>
            <a:ext cx="2438400" cy="1476165"/>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1400"/>
            </a:lvl1pPr>
          </a:lstStyle>
          <a:p>
            <a:endParaRPr lang="en-US"/>
          </a:p>
        </p:txBody>
      </p:sp>
      <p:sp>
        <p:nvSpPr>
          <p:cNvPr id="14" name="Content Placeholder 13"/>
          <p:cNvSpPr>
            <a:spLocks noGrp="1"/>
          </p:cNvSpPr>
          <p:nvPr>
            <p:ph sz="quarter" idx="18"/>
          </p:nvPr>
        </p:nvSpPr>
        <p:spPr>
          <a:xfrm>
            <a:off x="914400"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3554984"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6195568"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8836152" y="3055281"/>
            <a:ext cx="2441448"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22"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36489678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hree Tal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3328416" cy="1472184"/>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4431792" y="1397000"/>
            <a:ext cx="3328416" cy="1472184"/>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400"/>
            </a:lvl1pPr>
          </a:lstStyle>
          <a:p>
            <a:pPr lvl="0"/>
            <a:endParaRPr lang="en-US"/>
          </a:p>
        </p:txBody>
      </p:sp>
      <p:sp>
        <p:nvSpPr>
          <p:cNvPr id="6" name="Picture Placeholder 3"/>
          <p:cNvSpPr>
            <a:spLocks noGrp="1"/>
          </p:cNvSpPr>
          <p:nvPr>
            <p:ph type="pic" sz="quarter" idx="12"/>
          </p:nvPr>
        </p:nvSpPr>
        <p:spPr>
          <a:xfrm>
            <a:off x="7949184" y="1397000"/>
            <a:ext cx="3328416" cy="1472184"/>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11" name="Content Placeholder 13"/>
          <p:cNvSpPr>
            <a:spLocks noGrp="1"/>
          </p:cNvSpPr>
          <p:nvPr>
            <p:ph sz="quarter" idx="18"/>
          </p:nvPr>
        </p:nvSpPr>
        <p:spPr>
          <a:xfrm>
            <a:off x="914400" y="3055281"/>
            <a:ext cx="3328416"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4431792" y="3055281"/>
            <a:ext cx="3328416"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7949184" y="3055281"/>
            <a:ext cx="3328416"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1755737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hree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3328416" cy="1472184"/>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4431792" y="1397000"/>
            <a:ext cx="3328416" cy="1472184"/>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400"/>
            </a:lvl1pPr>
          </a:lstStyle>
          <a:p>
            <a:pPr lvl="0"/>
            <a:endParaRPr lang="en-US"/>
          </a:p>
        </p:txBody>
      </p:sp>
      <p:sp>
        <p:nvSpPr>
          <p:cNvPr id="6" name="Picture Placeholder 3"/>
          <p:cNvSpPr>
            <a:spLocks noGrp="1"/>
          </p:cNvSpPr>
          <p:nvPr>
            <p:ph type="pic" sz="quarter" idx="12"/>
          </p:nvPr>
        </p:nvSpPr>
        <p:spPr>
          <a:xfrm>
            <a:off x="7949184" y="1397000"/>
            <a:ext cx="3328416" cy="1472184"/>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11" name="Content Placeholder 13"/>
          <p:cNvSpPr>
            <a:spLocks noGrp="1"/>
          </p:cNvSpPr>
          <p:nvPr>
            <p:ph sz="quarter" idx="18"/>
          </p:nvPr>
        </p:nvSpPr>
        <p:spPr>
          <a:xfrm>
            <a:off x="914400" y="3055281"/>
            <a:ext cx="3328416"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4431792" y="3055281"/>
            <a:ext cx="3328416"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7949184" y="3055281"/>
            <a:ext cx="3328416"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p:cNvSpPr>
            <a:spLocks noGrp="1"/>
          </p:cNvSpPr>
          <p:nvPr>
            <p:ph type="body" sz="quarter" idx="21"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83626075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wo Tal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5085589" cy="1472184"/>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6192011" y="1397000"/>
            <a:ext cx="5085589" cy="1472184"/>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7" name="Content Placeholder 13"/>
          <p:cNvSpPr>
            <a:spLocks noGrp="1"/>
          </p:cNvSpPr>
          <p:nvPr>
            <p:ph sz="quarter" idx="18"/>
          </p:nvPr>
        </p:nvSpPr>
        <p:spPr>
          <a:xfrm>
            <a:off x="914400" y="3055281"/>
            <a:ext cx="5084064"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6193536" y="3055281"/>
            <a:ext cx="5084064"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8064146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wo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4400" y="1397000"/>
            <a:ext cx="5085589" cy="1472184"/>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400"/>
            </a:lvl1pPr>
          </a:lstStyle>
          <a:p>
            <a:pPr lvl="0"/>
            <a:endParaRPr lang="en-US"/>
          </a:p>
        </p:txBody>
      </p:sp>
      <p:sp>
        <p:nvSpPr>
          <p:cNvPr id="5" name="Picture Placeholder 3"/>
          <p:cNvSpPr>
            <a:spLocks noGrp="1"/>
          </p:cNvSpPr>
          <p:nvPr>
            <p:ph type="pic" sz="quarter" idx="11"/>
          </p:nvPr>
        </p:nvSpPr>
        <p:spPr>
          <a:xfrm>
            <a:off x="6192011" y="1397000"/>
            <a:ext cx="5085589" cy="1472184"/>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400"/>
            </a:lvl1pPr>
          </a:lstStyle>
          <a:p>
            <a:pPr lvl="0"/>
            <a:endParaRPr lang="en-US"/>
          </a:p>
        </p:txBody>
      </p:sp>
      <p:sp>
        <p:nvSpPr>
          <p:cNvPr id="7" name="Content Placeholder 13"/>
          <p:cNvSpPr>
            <a:spLocks noGrp="1"/>
          </p:cNvSpPr>
          <p:nvPr>
            <p:ph sz="quarter" idx="18"/>
          </p:nvPr>
        </p:nvSpPr>
        <p:spPr>
          <a:xfrm>
            <a:off x="914400" y="3055281"/>
            <a:ext cx="5084064"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6193536" y="3055281"/>
            <a:ext cx="5084064" cy="2988332"/>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20"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238698525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Eight Gri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9961"/>
            <a:ext cx="10363200" cy="817561"/>
          </a:xfrm>
        </p:spPr>
        <p:txBody>
          <a:bodyPr/>
          <a:lstStyle/>
          <a:p>
            <a:r>
              <a:rPr lang="en-US"/>
              <a:t>Click to edit Master title style</a:t>
            </a:r>
          </a:p>
        </p:txBody>
      </p:sp>
      <p:sp>
        <p:nvSpPr>
          <p:cNvPr id="4" name="Picture Placeholder 3"/>
          <p:cNvSpPr>
            <a:spLocks noGrp="1"/>
          </p:cNvSpPr>
          <p:nvPr>
            <p:ph type="pic" sz="quarter" idx="10"/>
          </p:nvPr>
        </p:nvSpPr>
        <p:spPr>
          <a:xfrm>
            <a:off x="913384" y="1397000"/>
            <a:ext cx="2438400" cy="1476165"/>
          </a:xfrm>
          <a:solidFill>
            <a:schemeClr val="bg1">
              <a:lumMod val="95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5" name="Picture Placeholder 3"/>
          <p:cNvSpPr>
            <a:spLocks noGrp="1"/>
          </p:cNvSpPr>
          <p:nvPr>
            <p:ph type="pic" sz="quarter" idx="11"/>
          </p:nvPr>
        </p:nvSpPr>
        <p:spPr>
          <a:xfrm>
            <a:off x="3554984" y="1397000"/>
            <a:ext cx="2438400" cy="1476165"/>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6" name="Picture Placeholder 3"/>
          <p:cNvSpPr>
            <a:spLocks noGrp="1"/>
          </p:cNvSpPr>
          <p:nvPr>
            <p:ph type="pic" sz="quarter" idx="12"/>
          </p:nvPr>
        </p:nvSpPr>
        <p:spPr>
          <a:xfrm>
            <a:off x="6196584" y="1397000"/>
            <a:ext cx="2438400" cy="1476165"/>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7" name="Picture Placeholder 3"/>
          <p:cNvSpPr>
            <a:spLocks noGrp="1"/>
          </p:cNvSpPr>
          <p:nvPr>
            <p:ph type="pic" sz="quarter" idx="13"/>
          </p:nvPr>
        </p:nvSpPr>
        <p:spPr>
          <a:xfrm>
            <a:off x="8838184" y="1397000"/>
            <a:ext cx="2438400" cy="1476165"/>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4" name="Content Placeholder 13"/>
          <p:cNvSpPr>
            <a:spLocks noGrp="1"/>
          </p:cNvSpPr>
          <p:nvPr>
            <p:ph sz="quarter" idx="18"/>
          </p:nvPr>
        </p:nvSpPr>
        <p:spPr>
          <a:xfrm>
            <a:off x="913384" y="4717007"/>
            <a:ext cx="2441448" cy="1326605"/>
          </a:xfrm>
        </p:spPr>
        <p:txBody>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3553968" y="4717007"/>
            <a:ext cx="2441448" cy="1326605"/>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6194552" y="4717007"/>
            <a:ext cx="2441448" cy="1326605"/>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8835136" y="4717007"/>
            <a:ext cx="2441448" cy="1326605"/>
          </a:xfrm>
        </p:spPr>
        <p:txBody>
          <a:bodyPr>
            <a:normAutofit/>
          </a:bodyPr>
          <a:lstStyle>
            <a:lvl1pPr marL="0" indent="0">
              <a:buNone/>
              <a:defRPr sz="14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913384" y="3057004"/>
            <a:ext cx="2438400" cy="1476165"/>
          </a:xfrm>
          <a:solidFill>
            <a:schemeClr val="bg1">
              <a:lumMod val="95000"/>
            </a:schemeClr>
          </a:solidFill>
        </p:spPr>
        <p:txBody>
          <a:bodyPr vert="horz" lIns="0" tIns="0" rIns="0" bIns="0" rtlCol="0" anchor="ctr">
            <a:normAutofit/>
          </a:bodyPr>
          <a:lstStyle>
            <a:lvl1pPr>
              <a:defRPr lang="en-US" sz="1400" dirty="0"/>
            </a:lvl1pPr>
          </a:lstStyle>
          <a:p>
            <a:pPr marL="0" lvl="0" indent="0" algn="ctr">
              <a:buNone/>
            </a:pPr>
            <a:endParaRPr lang="en-US" dirty="0"/>
          </a:p>
        </p:txBody>
      </p:sp>
      <p:sp>
        <p:nvSpPr>
          <p:cNvPr id="12" name="Picture Placeholder 3"/>
          <p:cNvSpPr>
            <a:spLocks noGrp="1"/>
          </p:cNvSpPr>
          <p:nvPr>
            <p:ph type="pic" sz="quarter" idx="23"/>
          </p:nvPr>
        </p:nvSpPr>
        <p:spPr>
          <a:xfrm>
            <a:off x="3554984" y="3057004"/>
            <a:ext cx="2438400" cy="1476165"/>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3" name="Picture Placeholder 3"/>
          <p:cNvSpPr>
            <a:spLocks noGrp="1"/>
          </p:cNvSpPr>
          <p:nvPr>
            <p:ph type="pic" sz="quarter" idx="24"/>
          </p:nvPr>
        </p:nvSpPr>
        <p:spPr>
          <a:xfrm>
            <a:off x="6196584" y="3057004"/>
            <a:ext cx="2438400" cy="1476165"/>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6" name="Picture Placeholder 3"/>
          <p:cNvSpPr>
            <a:spLocks noGrp="1"/>
          </p:cNvSpPr>
          <p:nvPr>
            <p:ph type="pic" sz="quarter" idx="25"/>
          </p:nvPr>
        </p:nvSpPr>
        <p:spPr>
          <a:xfrm>
            <a:off x="8838184" y="3057004"/>
            <a:ext cx="2438400" cy="1476165"/>
          </a:xfrm>
          <a:solidFill>
            <a:schemeClr val="bg1">
              <a:lumMod val="95000"/>
            </a:schemeClr>
          </a:solidFill>
        </p:spPr>
        <p:txBody>
          <a:bodyPr vert="horz" lIns="0" tIns="0" rIns="0" bIns="0" rtlCol="0" anchor="ctr">
            <a:normAutofit/>
          </a:bodyPr>
          <a:lstStyle>
            <a:lvl1pPr>
              <a:defRPr lang="en-US" sz="1400"/>
            </a:lvl1pPr>
          </a:lstStyle>
          <a:p>
            <a:pPr marL="0" lvl="0" indent="0" algn="ctr">
              <a:buNone/>
            </a:pPr>
            <a:endParaRPr lang="en-US"/>
          </a:p>
        </p:txBody>
      </p:sp>
    </p:spTree>
    <p:extLst>
      <p:ext uri="{BB962C8B-B14F-4D97-AF65-F5344CB8AC3E}">
        <p14:creationId xmlns:p14="http://schemas.microsoft.com/office/powerpoint/2010/main" val="740493276"/>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image" Target="../media/image2.svg"/><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71" Type="http://schemas.openxmlformats.org/officeDocument/2006/relationships/slideLayout" Target="../slideLayouts/slideLayout7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84.xml"/><Relationship Id="rId18" Type="http://schemas.openxmlformats.org/officeDocument/2006/relationships/slideLayout" Target="../slideLayouts/slideLayout89.xml"/><Relationship Id="rId26" Type="http://schemas.openxmlformats.org/officeDocument/2006/relationships/slideLayout" Target="../slideLayouts/slideLayout97.xml"/><Relationship Id="rId39" Type="http://schemas.openxmlformats.org/officeDocument/2006/relationships/slideLayout" Target="../slideLayouts/slideLayout110.xml"/><Relationship Id="rId21" Type="http://schemas.openxmlformats.org/officeDocument/2006/relationships/slideLayout" Target="../slideLayouts/slideLayout92.xml"/><Relationship Id="rId34" Type="http://schemas.openxmlformats.org/officeDocument/2006/relationships/slideLayout" Target="../slideLayouts/slideLayout105.xml"/><Relationship Id="rId42" Type="http://schemas.openxmlformats.org/officeDocument/2006/relationships/slideLayout" Target="../slideLayouts/slideLayout113.xml"/><Relationship Id="rId47" Type="http://schemas.openxmlformats.org/officeDocument/2006/relationships/slideLayout" Target="../slideLayouts/slideLayout118.xml"/><Relationship Id="rId50" Type="http://schemas.openxmlformats.org/officeDocument/2006/relationships/slideLayout" Target="../slideLayouts/slideLayout121.xml"/><Relationship Id="rId55" Type="http://schemas.openxmlformats.org/officeDocument/2006/relationships/slideLayout" Target="../slideLayouts/slideLayout126.xml"/><Relationship Id="rId7" Type="http://schemas.openxmlformats.org/officeDocument/2006/relationships/slideLayout" Target="../slideLayouts/slideLayout78.xml"/><Relationship Id="rId2" Type="http://schemas.openxmlformats.org/officeDocument/2006/relationships/slideLayout" Target="../slideLayouts/slideLayout73.xml"/><Relationship Id="rId16" Type="http://schemas.openxmlformats.org/officeDocument/2006/relationships/slideLayout" Target="../slideLayouts/slideLayout87.xml"/><Relationship Id="rId29" Type="http://schemas.openxmlformats.org/officeDocument/2006/relationships/slideLayout" Target="../slideLayouts/slideLayout100.xml"/><Relationship Id="rId11" Type="http://schemas.openxmlformats.org/officeDocument/2006/relationships/slideLayout" Target="../slideLayouts/slideLayout82.xml"/><Relationship Id="rId24" Type="http://schemas.openxmlformats.org/officeDocument/2006/relationships/slideLayout" Target="../slideLayouts/slideLayout95.xml"/><Relationship Id="rId32" Type="http://schemas.openxmlformats.org/officeDocument/2006/relationships/slideLayout" Target="../slideLayouts/slideLayout103.xml"/><Relationship Id="rId37" Type="http://schemas.openxmlformats.org/officeDocument/2006/relationships/slideLayout" Target="../slideLayouts/slideLayout108.xml"/><Relationship Id="rId40" Type="http://schemas.openxmlformats.org/officeDocument/2006/relationships/slideLayout" Target="../slideLayouts/slideLayout111.xml"/><Relationship Id="rId45" Type="http://schemas.openxmlformats.org/officeDocument/2006/relationships/slideLayout" Target="../slideLayouts/slideLayout116.xml"/><Relationship Id="rId53" Type="http://schemas.openxmlformats.org/officeDocument/2006/relationships/slideLayout" Target="../slideLayouts/slideLayout124.xml"/><Relationship Id="rId58" Type="http://schemas.openxmlformats.org/officeDocument/2006/relationships/theme" Target="../theme/theme2.xml"/><Relationship Id="rId5" Type="http://schemas.openxmlformats.org/officeDocument/2006/relationships/slideLayout" Target="../slideLayouts/slideLayout76.xml"/><Relationship Id="rId19" Type="http://schemas.openxmlformats.org/officeDocument/2006/relationships/slideLayout" Target="../slideLayouts/slideLayout90.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 Id="rId22" Type="http://schemas.openxmlformats.org/officeDocument/2006/relationships/slideLayout" Target="../slideLayouts/slideLayout93.xml"/><Relationship Id="rId27" Type="http://schemas.openxmlformats.org/officeDocument/2006/relationships/slideLayout" Target="../slideLayouts/slideLayout98.xml"/><Relationship Id="rId30" Type="http://schemas.openxmlformats.org/officeDocument/2006/relationships/slideLayout" Target="../slideLayouts/slideLayout101.xml"/><Relationship Id="rId35" Type="http://schemas.openxmlformats.org/officeDocument/2006/relationships/slideLayout" Target="../slideLayouts/slideLayout106.xml"/><Relationship Id="rId43" Type="http://schemas.openxmlformats.org/officeDocument/2006/relationships/slideLayout" Target="../slideLayouts/slideLayout114.xml"/><Relationship Id="rId48" Type="http://schemas.openxmlformats.org/officeDocument/2006/relationships/slideLayout" Target="../slideLayouts/slideLayout119.xml"/><Relationship Id="rId56" Type="http://schemas.openxmlformats.org/officeDocument/2006/relationships/slideLayout" Target="../slideLayouts/slideLayout127.xml"/><Relationship Id="rId8" Type="http://schemas.openxmlformats.org/officeDocument/2006/relationships/slideLayout" Target="../slideLayouts/slideLayout79.xml"/><Relationship Id="rId51" Type="http://schemas.openxmlformats.org/officeDocument/2006/relationships/slideLayout" Target="../slideLayouts/slideLayout122.xml"/><Relationship Id="rId3" Type="http://schemas.openxmlformats.org/officeDocument/2006/relationships/slideLayout" Target="../slideLayouts/slideLayout74.xml"/><Relationship Id="rId12" Type="http://schemas.openxmlformats.org/officeDocument/2006/relationships/slideLayout" Target="../slideLayouts/slideLayout83.xml"/><Relationship Id="rId17" Type="http://schemas.openxmlformats.org/officeDocument/2006/relationships/slideLayout" Target="../slideLayouts/slideLayout88.xml"/><Relationship Id="rId25" Type="http://schemas.openxmlformats.org/officeDocument/2006/relationships/slideLayout" Target="../slideLayouts/slideLayout96.xml"/><Relationship Id="rId33" Type="http://schemas.openxmlformats.org/officeDocument/2006/relationships/slideLayout" Target="../slideLayouts/slideLayout104.xml"/><Relationship Id="rId38" Type="http://schemas.openxmlformats.org/officeDocument/2006/relationships/slideLayout" Target="../slideLayouts/slideLayout109.xml"/><Relationship Id="rId46" Type="http://schemas.openxmlformats.org/officeDocument/2006/relationships/slideLayout" Target="../slideLayouts/slideLayout117.xml"/><Relationship Id="rId59" Type="http://schemas.openxmlformats.org/officeDocument/2006/relationships/image" Target="../media/image7.png"/><Relationship Id="rId20" Type="http://schemas.openxmlformats.org/officeDocument/2006/relationships/slideLayout" Target="../slideLayouts/slideLayout91.xml"/><Relationship Id="rId41" Type="http://schemas.openxmlformats.org/officeDocument/2006/relationships/slideLayout" Target="../slideLayouts/slideLayout112.xml"/><Relationship Id="rId54" Type="http://schemas.openxmlformats.org/officeDocument/2006/relationships/slideLayout" Target="../slideLayouts/slideLayout125.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5" Type="http://schemas.openxmlformats.org/officeDocument/2006/relationships/slideLayout" Target="../slideLayouts/slideLayout86.xml"/><Relationship Id="rId23" Type="http://schemas.openxmlformats.org/officeDocument/2006/relationships/slideLayout" Target="../slideLayouts/slideLayout94.xml"/><Relationship Id="rId28" Type="http://schemas.openxmlformats.org/officeDocument/2006/relationships/slideLayout" Target="../slideLayouts/slideLayout99.xml"/><Relationship Id="rId36" Type="http://schemas.openxmlformats.org/officeDocument/2006/relationships/slideLayout" Target="../slideLayouts/slideLayout107.xml"/><Relationship Id="rId49" Type="http://schemas.openxmlformats.org/officeDocument/2006/relationships/slideLayout" Target="../slideLayouts/slideLayout120.xml"/><Relationship Id="rId57" Type="http://schemas.openxmlformats.org/officeDocument/2006/relationships/slideLayout" Target="../slideLayouts/slideLayout128.xml"/><Relationship Id="rId10" Type="http://schemas.openxmlformats.org/officeDocument/2006/relationships/slideLayout" Target="../slideLayouts/slideLayout81.xml"/><Relationship Id="rId31" Type="http://schemas.openxmlformats.org/officeDocument/2006/relationships/slideLayout" Target="../slideLayouts/slideLayout102.xml"/><Relationship Id="rId44" Type="http://schemas.openxmlformats.org/officeDocument/2006/relationships/slideLayout" Target="../slideLayouts/slideLayout115.xml"/><Relationship Id="rId52" Type="http://schemas.openxmlformats.org/officeDocument/2006/relationships/slideLayout" Target="../slideLayouts/slideLayout123.xml"/><Relationship Id="rId60" Type="http://schemas.openxmlformats.org/officeDocument/2006/relationships/image" Target="../media/image8.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79961"/>
            <a:ext cx="103632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914400" y="1219200"/>
            <a:ext cx="103632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txBox="1">
            <a:spLocks/>
          </p:cNvSpPr>
          <p:nvPr userDrawn="1"/>
        </p:nvSpPr>
        <p:spPr>
          <a:xfrm>
            <a:off x="11038160" y="6293087"/>
            <a:ext cx="139424"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smtClean="0">
                <a:solidFill>
                  <a:schemeClr val="tx1"/>
                </a:solidFill>
                <a:latin typeface="Trebuchet MS" panose="020B0703020202090204" pitchFamily="34" charset="0"/>
              </a:rPr>
              <a:pPr algn="ctr"/>
              <a:t>‹#›</a:t>
            </a:fld>
            <a:endParaRPr lang="en-US" sz="1200" dirty="0">
              <a:solidFill>
                <a:schemeClr val="tx1"/>
              </a:solidFill>
              <a:latin typeface="Trebuchet MS" panose="020B0703020202090204" pitchFamily="34" charset="0"/>
            </a:endParaRPr>
          </a:p>
        </p:txBody>
      </p:sp>
      <p:sp>
        <p:nvSpPr>
          <p:cNvPr id="10" name="Oval 9"/>
          <p:cNvSpPr/>
          <p:nvPr/>
        </p:nvSpPr>
        <p:spPr>
          <a:xfrm>
            <a:off x="10945437" y="6290644"/>
            <a:ext cx="333200" cy="333200"/>
          </a:xfrm>
          <a:prstGeom prst="ellipse">
            <a:avLst/>
          </a:prstGeom>
          <a:no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latin typeface="Trebuchet MS" panose="020B0703020202090204" pitchFamily="34" charset="0"/>
            </a:endParaRPr>
          </a:p>
        </p:txBody>
      </p:sp>
      <p:pic>
        <p:nvPicPr>
          <p:cNvPr id="5" name="Graphic 4">
            <a:extLst>
              <a:ext uri="{FF2B5EF4-FFF2-40B4-BE49-F238E27FC236}">
                <a16:creationId xmlns:a16="http://schemas.microsoft.com/office/drawing/2014/main" id="{7BA4BD56-40B7-344B-89E4-D7FB9F0DCCA1}"/>
              </a:ext>
            </a:extLst>
          </p:cNvPr>
          <p:cNvPicPr>
            <a:picLocks noChangeAspect="1"/>
          </p:cNvPicPr>
          <p:nvPr userDrawn="1"/>
        </p:nvPicPr>
        <p:blipFill>
          <a:blip r:embed="rId73">
            <a:extLst>
              <a:ext uri="{96DAC541-7B7A-43D3-8B79-37D633B846F1}">
                <asvg:svgBlip xmlns:asvg="http://schemas.microsoft.com/office/drawing/2016/SVG/main" r:embed="rId74"/>
              </a:ext>
            </a:extLst>
          </a:blip>
          <a:stretch>
            <a:fillRect/>
          </a:stretch>
        </p:blipFill>
        <p:spPr>
          <a:xfrm>
            <a:off x="909882" y="6333283"/>
            <a:ext cx="1276586" cy="240361"/>
          </a:xfrm>
          <a:prstGeom prst="rect">
            <a:avLst/>
          </a:prstGeom>
        </p:spPr>
      </p:pic>
    </p:spTree>
    <p:extLst>
      <p:ext uri="{BB962C8B-B14F-4D97-AF65-F5344CB8AC3E}">
        <p14:creationId xmlns:p14="http://schemas.microsoft.com/office/powerpoint/2010/main" val="289061279"/>
      </p:ext>
    </p:extLst>
  </p:cSld>
  <p:clrMap bg1="lt1" tx1="dk1" bg2="lt2" tx2="dk2" accent1="accent1" accent2="accent2" accent3="accent3" accent4="accent4" accent5="accent5" accent6="accent6" hlink="hlink" folHlink="folHlink"/>
  <p:sldLayoutIdLst>
    <p:sldLayoutId id="2147483649" r:id="rId1"/>
    <p:sldLayoutId id="2147483897" r:id="rId2"/>
    <p:sldLayoutId id="2147483900" r:id="rId3"/>
    <p:sldLayoutId id="2147483898" r:id="rId4"/>
    <p:sldLayoutId id="2147483901" r:id="rId5"/>
    <p:sldLayoutId id="2147483899" r:id="rId6"/>
    <p:sldLayoutId id="2147483888" r:id="rId7"/>
    <p:sldLayoutId id="2147483889" r:id="rId8"/>
    <p:sldLayoutId id="2147483891" r:id="rId9"/>
    <p:sldLayoutId id="2147483892" r:id="rId10"/>
    <p:sldLayoutId id="2147483893" r:id="rId11"/>
    <p:sldLayoutId id="2147483894" r:id="rId12"/>
    <p:sldLayoutId id="2147483895" r:id="rId13"/>
    <p:sldLayoutId id="2147483896" r:id="rId14"/>
    <p:sldLayoutId id="2147483650" r:id="rId15"/>
    <p:sldLayoutId id="2147483664" r:id="rId16"/>
    <p:sldLayoutId id="2147483678" r:id="rId17"/>
    <p:sldLayoutId id="2147483679" r:id="rId18"/>
    <p:sldLayoutId id="2147483652" r:id="rId19"/>
    <p:sldLayoutId id="2147483665" r:id="rId20"/>
    <p:sldLayoutId id="2147483653" r:id="rId21"/>
    <p:sldLayoutId id="2147483666" r:id="rId22"/>
    <p:sldLayoutId id="2147483654" r:id="rId23"/>
    <p:sldLayoutId id="2147483667" r:id="rId24"/>
    <p:sldLayoutId id="2147483655" r:id="rId25"/>
    <p:sldLayoutId id="2147483734" r:id="rId26"/>
    <p:sldLayoutId id="2147483735" r:id="rId27"/>
    <p:sldLayoutId id="2147483736" r:id="rId28"/>
    <p:sldLayoutId id="2147483844" r:id="rId29"/>
    <p:sldLayoutId id="2147483845" r:id="rId30"/>
    <p:sldLayoutId id="2147483846" r:id="rId31"/>
    <p:sldLayoutId id="2147483847" r:id="rId32"/>
    <p:sldLayoutId id="2147483848" r:id="rId33"/>
    <p:sldLayoutId id="2147483849" r:id="rId34"/>
    <p:sldLayoutId id="2147483850" r:id="rId35"/>
    <p:sldLayoutId id="2147483851" r:id="rId36"/>
    <p:sldLayoutId id="2147483852" r:id="rId37"/>
    <p:sldLayoutId id="2147483853" r:id="rId38"/>
    <p:sldLayoutId id="2147483854" r:id="rId39"/>
    <p:sldLayoutId id="2147483855" r:id="rId40"/>
    <p:sldLayoutId id="2147483856" r:id="rId41"/>
    <p:sldLayoutId id="2147483857" r:id="rId42"/>
    <p:sldLayoutId id="2147483858" r:id="rId43"/>
    <p:sldLayoutId id="2147483859" r:id="rId44"/>
    <p:sldLayoutId id="2147483860" r:id="rId45"/>
    <p:sldLayoutId id="2147483861" r:id="rId46"/>
    <p:sldLayoutId id="2147483862" r:id="rId47"/>
    <p:sldLayoutId id="2147483863" r:id="rId48"/>
    <p:sldLayoutId id="2147483864" r:id="rId49"/>
    <p:sldLayoutId id="2147483865" r:id="rId50"/>
    <p:sldLayoutId id="2147483866" r:id="rId51"/>
    <p:sldLayoutId id="2147483867" r:id="rId52"/>
    <p:sldLayoutId id="2147483868" r:id="rId53"/>
    <p:sldLayoutId id="2147483869" r:id="rId54"/>
    <p:sldLayoutId id="2147483870" r:id="rId55"/>
    <p:sldLayoutId id="2147483871" r:id="rId56"/>
    <p:sldLayoutId id="2147483872" r:id="rId57"/>
    <p:sldLayoutId id="2147483873" r:id="rId58"/>
    <p:sldLayoutId id="2147483874" r:id="rId59"/>
    <p:sldLayoutId id="2147483875" r:id="rId60"/>
    <p:sldLayoutId id="2147483876" r:id="rId61"/>
    <p:sldLayoutId id="2147483877" r:id="rId62"/>
    <p:sldLayoutId id="2147483878" r:id="rId63"/>
    <p:sldLayoutId id="2147483879" r:id="rId64"/>
    <p:sldLayoutId id="2147483880" r:id="rId65"/>
    <p:sldLayoutId id="2147483881" r:id="rId66"/>
    <p:sldLayoutId id="2147483882" r:id="rId67"/>
    <p:sldLayoutId id="2147483883" r:id="rId68"/>
    <p:sldLayoutId id="2147483884" r:id="rId69"/>
    <p:sldLayoutId id="2147483885" r:id="rId70"/>
    <p:sldLayoutId id="2147483886" r:id="rId71"/>
  </p:sldLayoutIdLst>
  <p:txStyles>
    <p:titleStyle>
      <a:lvl1pPr algn="ctr" defTabSz="1219170" rtl="0" eaLnBrk="1" latinLnBrk="0" hangingPunct="1">
        <a:lnSpc>
          <a:spcPct val="86000"/>
        </a:lnSpc>
        <a:spcBef>
          <a:spcPct val="0"/>
        </a:spcBef>
        <a:buNone/>
        <a:defRPr sz="2800" kern="800" spc="-53">
          <a:solidFill>
            <a:schemeClr val="tx1"/>
          </a:solidFill>
          <a:latin typeface="Trebuchet MS" panose="020B0703020202090204" pitchFamily="34" charset="0"/>
          <a:ea typeface="+mj-ea"/>
          <a:cs typeface="+mj-cs"/>
        </a:defRPr>
      </a:lvl1pPr>
    </p:titleStyle>
    <p:bodyStyle>
      <a:lvl1pPr marL="228594" indent="-228594" algn="l" defTabSz="1219170" rtl="0" eaLnBrk="1" latinLnBrk="0" hangingPunct="1">
        <a:spcBef>
          <a:spcPct val="20000"/>
        </a:spcBef>
        <a:buClr>
          <a:schemeClr val="accent3"/>
        </a:buClr>
        <a:buFont typeface="Arial" panose="020B0604020202020204" pitchFamily="34" charset="0"/>
        <a:buChar char="•"/>
        <a:defRPr sz="2000" kern="800" spc="-13">
          <a:solidFill>
            <a:schemeClr val="tx1"/>
          </a:solidFill>
          <a:latin typeface="Trebuchet MS" panose="020B0703020202090204" pitchFamily="34" charset="0"/>
          <a:ea typeface="+mn-ea"/>
          <a:cs typeface="+mn-cs"/>
        </a:defRPr>
      </a:lvl1pPr>
      <a:lvl2pPr marL="459306" indent="-230712" algn="l" defTabSz="1219170" rtl="0" eaLnBrk="1" latinLnBrk="0" hangingPunct="1">
        <a:spcBef>
          <a:spcPct val="20000"/>
        </a:spcBef>
        <a:buClr>
          <a:schemeClr val="accent3"/>
        </a:buClr>
        <a:buFont typeface="Arial" panose="020B0604020202020204" pitchFamily="34" charset="0"/>
        <a:buChar char="–"/>
        <a:defRPr sz="1600" kern="800">
          <a:solidFill>
            <a:schemeClr val="tx1"/>
          </a:solidFill>
          <a:latin typeface="Trebuchet MS" panose="020B0703020202090204" pitchFamily="34" charset="0"/>
          <a:ea typeface="+mn-ea"/>
          <a:cs typeface="+mn-cs"/>
        </a:defRPr>
      </a:lvl2pPr>
      <a:lvl3pPr marL="687900" indent="-228594" algn="l" defTabSz="1219170" rtl="0" eaLnBrk="1" latinLnBrk="0" hangingPunct="1">
        <a:spcBef>
          <a:spcPct val="20000"/>
        </a:spcBef>
        <a:buClr>
          <a:schemeClr val="accent3"/>
        </a:buClr>
        <a:buFont typeface="Arial" panose="020B0604020202020204" pitchFamily="34" charset="0"/>
        <a:buChar char="•"/>
        <a:defRPr sz="1600" kern="800">
          <a:solidFill>
            <a:schemeClr val="tx1"/>
          </a:solidFill>
          <a:latin typeface="Trebuchet MS" panose="020B0703020202090204" pitchFamily="34" charset="0"/>
          <a:ea typeface="+mn-ea"/>
          <a:cs typeface="+mn-cs"/>
        </a:defRPr>
      </a:lvl3pPr>
      <a:lvl4pPr marL="916494" indent="-228594" algn="l" defTabSz="1219170" rtl="0" eaLnBrk="1" latinLnBrk="0" hangingPunct="1">
        <a:spcBef>
          <a:spcPct val="20000"/>
        </a:spcBef>
        <a:buClr>
          <a:schemeClr val="accent3"/>
        </a:buClr>
        <a:buFont typeface="Arial" panose="020B0604020202020204" pitchFamily="34" charset="0"/>
        <a:buChar char="–"/>
        <a:defRPr sz="1600" kern="800">
          <a:solidFill>
            <a:schemeClr val="tx1"/>
          </a:solidFill>
          <a:latin typeface="Trebuchet MS" panose="020B0703020202090204" pitchFamily="34" charset="0"/>
          <a:ea typeface="+mn-ea"/>
          <a:cs typeface="+mn-cs"/>
        </a:defRPr>
      </a:lvl4pPr>
      <a:lvl5pPr marL="1145089" indent="-228594" algn="l" defTabSz="1219170" rtl="0" eaLnBrk="1" latinLnBrk="0" hangingPunct="1">
        <a:spcBef>
          <a:spcPct val="20000"/>
        </a:spcBef>
        <a:buClr>
          <a:schemeClr val="accent3"/>
        </a:buClr>
        <a:buFont typeface="Arial" panose="020B0604020202020204" pitchFamily="34" charset="0"/>
        <a:buChar char="»"/>
        <a:defRPr sz="1600" kern="800">
          <a:solidFill>
            <a:schemeClr val="tx1"/>
          </a:solidFill>
          <a:latin typeface="Trebuchet MS" panose="020B0703020202090204" pitchFamily="34"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79961"/>
            <a:ext cx="103632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914400" y="1219200"/>
            <a:ext cx="103632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txBox="1">
            <a:spLocks/>
          </p:cNvSpPr>
          <p:nvPr userDrawn="1"/>
        </p:nvSpPr>
        <p:spPr>
          <a:xfrm>
            <a:off x="11640616" y="6293087"/>
            <a:ext cx="139424"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smtClean="0">
                <a:latin typeface="Trebuchet MS" panose="020B0703020202090204" pitchFamily="34" charset="0"/>
              </a:rPr>
              <a:pPr algn="ctr"/>
              <a:t>‹#›</a:t>
            </a:fld>
            <a:endParaRPr lang="en-US" sz="1200" dirty="0">
              <a:latin typeface="Trebuchet MS" panose="020B0703020202090204" pitchFamily="34" charset="0"/>
            </a:endParaRPr>
          </a:p>
        </p:txBody>
      </p:sp>
      <p:sp>
        <p:nvSpPr>
          <p:cNvPr id="10" name="Oval 9"/>
          <p:cNvSpPr/>
          <p:nvPr/>
        </p:nvSpPr>
        <p:spPr>
          <a:xfrm>
            <a:off x="11543728" y="6290644"/>
            <a:ext cx="333200" cy="333200"/>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latin typeface="Trebuchet MS" panose="020B0703020202090204" pitchFamily="34" charset="0"/>
            </a:endParaRPr>
          </a:p>
        </p:txBody>
      </p:sp>
      <p:pic>
        <p:nvPicPr>
          <p:cNvPr id="29" name="Graphic 28">
            <a:extLst>
              <a:ext uri="{FF2B5EF4-FFF2-40B4-BE49-F238E27FC236}">
                <a16:creationId xmlns:a16="http://schemas.microsoft.com/office/drawing/2014/main" id="{203D604C-2EA4-F942-8F4F-263927D9B301}"/>
              </a:ext>
            </a:extLst>
          </p:cNvPr>
          <p:cNvPicPr>
            <a:picLocks noChangeAspect="1"/>
          </p:cNvPicPr>
          <p:nvPr userDrawn="1"/>
        </p:nvPicPr>
        <p:blipFill>
          <a:blip r:embed="rId59">
            <a:extLst>
              <a:ext uri="{96DAC541-7B7A-43D3-8B79-37D633B846F1}">
                <asvg:svgBlip xmlns:asvg="http://schemas.microsoft.com/office/drawing/2016/SVG/main" r:embed="rId60"/>
              </a:ext>
            </a:extLst>
          </a:blip>
          <a:stretch>
            <a:fillRect/>
          </a:stretch>
        </p:blipFill>
        <p:spPr>
          <a:xfrm>
            <a:off x="914400" y="6337678"/>
            <a:ext cx="1276586" cy="240361"/>
          </a:xfrm>
          <a:prstGeom prst="rect">
            <a:avLst/>
          </a:prstGeom>
        </p:spPr>
      </p:pic>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752" r:id="rId13"/>
    <p:sldLayoutId id="2147483753" r:id="rId14"/>
    <p:sldLayoutId id="2147483754" r:id="rId15"/>
    <p:sldLayoutId id="2147483755" r:id="rId16"/>
    <p:sldLayoutId id="2147483774" r:id="rId17"/>
    <p:sldLayoutId id="2147483756" r:id="rId18"/>
    <p:sldLayoutId id="2147483775" r:id="rId19"/>
    <p:sldLayoutId id="2147483757" r:id="rId20"/>
    <p:sldLayoutId id="2147483776" r:id="rId21"/>
    <p:sldLayoutId id="2147483758" r:id="rId22"/>
    <p:sldLayoutId id="2147483777" r:id="rId23"/>
    <p:sldLayoutId id="2147483759" r:id="rId24"/>
    <p:sldLayoutId id="2147483778" r:id="rId25"/>
    <p:sldLayoutId id="2147483760" r:id="rId26"/>
    <p:sldLayoutId id="2147483779" r:id="rId27"/>
    <p:sldLayoutId id="2147483761" r:id="rId28"/>
    <p:sldLayoutId id="2147483780" r:id="rId29"/>
    <p:sldLayoutId id="2147483762" r:id="rId30"/>
    <p:sldLayoutId id="2147483781" r:id="rId31"/>
    <p:sldLayoutId id="2147483763" r:id="rId32"/>
    <p:sldLayoutId id="2147483782" r:id="rId33"/>
    <p:sldLayoutId id="2147483764" r:id="rId34"/>
    <p:sldLayoutId id="2147483783" r:id="rId35"/>
    <p:sldLayoutId id="2147483765" r:id="rId36"/>
    <p:sldLayoutId id="2147483784" r:id="rId37"/>
    <p:sldLayoutId id="2147483785" r:id="rId38"/>
    <p:sldLayoutId id="2147483766" r:id="rId39"/>
    <p:sldLayoutId id="2147483768" r:id="rId40"/>
    <p:sldLayoutId id="2147483786" r:id="rId41"/>
    <p:sldLayoutId id="2147483788" r:id="rId42"/>
    <p:sldLayoutId id="2147483769" r:id="rId43"/>
    <p:sldLayoutId id="2147483767" r:id="rId44"/>
    <p:sldLayoutId id="2147483787" r:id="rId45"/>
    <p:sldLayoutId id="2147483771" r:id="rId46"/>
    <p:sldLayoutId id="2147483773" r:id="rId47"/>
    <p:sldLayoutId id="2147483792" r:id="rId48"/>
    <p:sldLayoutId id="2147483793" r:id="rId49"/>
    <p:sldLayoutId id="2147483794" r:id="rId50"/>
    <p:sldLayoutId id="2147483795" r:id="rId51"/>
    <p:sldLayoutId id="2147483796" r:id="rId52"/>
    <p:sldLayoutId id="2147483797" r:id="rId53"/>
    <p:sldLayoutId id="2147483798" r:id="rId54"/>
    <p:sldLayoutId id="2147483842" r:id="rId55"/>
    <p:sldLayoutId id="2147483841" r:id="rId56"/>
    <p:sldLayoutId id="2147483843" r:id="rId57"/>
  </p:sldLayoutIdLst>
  <p:txStyles>
    <p:titleStyle>
      <a:lvl1pPr algn="ctr" defTabSz="1219170" rtl="0" eaLnBrk="1" latinLnBrk="0" hangingPunct="1">
        <a:lnSpc>
          <a:spcPct val="86000"/>
        </a:lnSpc>
        <a:spcBef>
          <a:spcPct val="0"/>
        </a:spcBef>
        <a:buNone/>
        <a:defRPr sz="2800" kern="800" spc="-53">
          <a:solidFill>
            <a:schemeClr val="accent4"/>
          </a:solidFill>
          <a:latin typeface="Trebuchet MS" panose="020B0703020202090204" pitchFamily="34" charset="0"/>
          <a:ea typeface="+mj-ea"/>
          <a:cs typeface="+mj-cs"/>
        </a:defRPr>
      </a:lvl1pPr>
    </p:titleStyle>
    <p:bodyStyle>
      <a:lvl1pPr marL="228594" indent="-228594" algn="l" defTabSz="1219170" rtl="0" eaLnBrk="1" latinLnBrk="0" hangingPunct="1">
        <a:spcBef>
          <a:spcPct val="20000"/>
        </a:spcBef>
        <a:buClr>
          <a:schemeClr val="accent4"/>
        </a:buClr>
        <a:buFont typeface="Arial" panose="020B0604020202020204" pitchFamily="34" charset="0"/>
        <a:buChar char="•"/>
        <a:defRPr sz="2000" kern="800" spc="-13">
          <a:solidFill>
            <a:schemeClr val="tx1"/>
          </a:solidFill>
          <a:latin typeface="Trebuchet MS" panose="020B0703020202090204" pitchFamily="34" charset="0"/>
          <a:ea typeface="+mn-ea"/>
          <a:cs typeface="+mn-cs"/>
        </a:defRPr>
      </a:lvl1pPr>
      <a:lvl2pPr marL="459306" indent="-230712" algn="l" defTabSz="1219170" rtl="0" eaLnBrk="1" latinLnBrk="0" hangingPunct="1">
        <a:spcBef>
          <a:spcPct val="20000"/>
        </a:spcBef>
        <a:buClr>
          <a:schemeClr val="accent4"/>
        </a:buClr>
        <a:buFont typeface="Arial" panose="020B0604020202020204" pitchFamily="34" charset="0"/>
        <a:buChar char="–"/>
        <a:defRPr sz="1600" kern="800">
          <a:solidFill>
            <a:schemeClr val="tx1"/>
          </a:solidFill>
          <a:latin typeface="Trebuchet MS" panose="020B0703020202090204" pitchFamily="34" charset="0"/>
          <a:ea typeface="+mn-ea"/>
          <a:cs typeface="+mn-cs"/>
        </a:defRPr>
      </a:lvl2pPr>
      <a:lvl3pPr marL="687900" indent="-228594" algn="l" defTabSz="1219170" rtl="0" eaLnBrk="1" latinLnBrk="0" hangingPunct="1">
        <a:spcBef>
          <a:spcPct val="20000"/>
        </a:spcBef>
        <a:buClr>
          <a:schemeClr val="accent4"/>
        </a:buClr>
        <a:buFont typeface="Arial" panose="020B0604020202020204" pitchFamily="34" charset="0"/>
        <a:buChar char="•"/>
        <a:defRPr sz="1600" kern="800">
          <a:solidFill>
            <a:schemeClr val="tx1"/>
          </a:solidFill>
          <a:latin typeface="Trebuchet MS" panose="020B0703020202090204" pitchFamily="34" charset="0"/>
          <a:ea typeface="+mn-ea"/>
          <a:cs typeface="+mn-cs"/>
        </a:defRPr>
      </a:lvl3pPr>
      <a:lvl4pPr marL="916494" indent="-228594" algn="l" defTabSz="1219170" rtl="0" eaLnBrk="1" latinLnBrk="0" hangingPunct="1">
        <a:spcBef>
          <a:spcPct val="20000"/>
        </a:spcBef>
        <a:buClr>
          <a:schemeClr val="accent4"/>
        </a:buClr>
        <a:buFont typeface="Arial" panose="020B0604020202020204" pitchFamily="34" charset="0"/>
        <a:buChar char="–"/>
        <a:defRPr sz="1600" kern="800">
          <a:solidFill>
            <a:schemeClr val="tx1"/>
          </a:solidFill>
          <a:latin typeface="Trebuchet MS" panose="020B0703020202090204" pitchFamily="34" charset="0"/>
          <a:ea typeface="+mn-ea"/>
          <a:cs typeface="+mn-cs"/>
        </a:defRPr>
      </a:lvl4pPr>
      <a:lvl5pPr marL="1145089" indent="-228594" algn="l" defTabSz="1219170" rtl="0" eaLnBrk="1" latinLnBrk="0" hangingPunct="1">
        <a:spcBef>
          <a:spcPct val="20000"/>
        </a:spcBef>
        <a:buClr>
          <a:schemeClr val="accent4"/>
        </a:buClr>
        <a:buFont typeface="Arial" panose="020B0604020202020204" pitchFamily="34" charset="0"/>
        <a:buChar char="»"/>
        <a:defRPr sz="1600" kern="800">
          <a:solidFill>
            <a:schemeClr val="tx1"/>
          </a:solidFill>
          <a:latin typeface="Trebuchet MS" panose="020B0703020202090204" pitchFamily="34"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8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9.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82.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82.xml"/><Relationship Id="rId4" Type="http://schemas.openxmlformats.org/officeDocument/2006/relationships/image" Target="../media/image11.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3.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8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3AA0B-85C4-514E-B84B-1E6BB542CF2F}"/>
              </a:ext>
            </a:extLst>
          </p:cNvPr>
          <p:cNvSpPr>
            <a:spLocks noGrp="1"/>
          </p:cNvSpPr>
          <p:nvPr>
            <p:ph type="ctrTitle"/>
          </p:nvPr>
        </p:nvSpPr>
        <p:spPr/>
        <p:txBody>
          <a:bodyPr/>
          <a:lstStyle/>
          <a:p>
            <a:r>
              <a:rPr lang="ru-RU" dirty="0"/>
              <a:t>Кластерные решения и нагрузочное тестирование </a:t>
            </a:r>
            <a:r>
              <a:rPr lang="en-GB" dirty="0"/>
              <a:t>Smart Monitor</a:t>
            </a:r>
            <a:endParaRPr lang="en-RU" dirty="0"/>
          </a:p>
        </p:txBody>
      </p:sp>
    </p:spTree>
    <p:extLst>
      <p:ext uri="{BB962C8B-B14F-4D97-AF65-F5344CB8AC3E}">
        <p14:creationId xmlns:p14="http://schemas.microsoft.com/office/powerpoint/2010/main" val="3112916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266106"/>
            <a:ext cx="10363200" cy="817561"/>
          </a:xfrm>
        </p:spPr>
        <p:txBody>
          <a:bodyPr/>
          <a:lstStyle/>
          <a:p>
            <a:r>
              <a:rPr lang="ru-RU" dirty="0"/>
              <a:t>Выбор типа масштабирования</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36183845"/>
              </p:ext>
            </p:extLst>
          </p:nvPr>
        </p:nvGraphicFramePr>
        <p:xfrm>
          <a:off x="1092932" y="1527168"/>
          <a:ext cx="10006138" cy="4273194"/>
        </p:xfrm>
        <a:graphic>
          <a:graphicData uri="http://schemas.openxmlformats.org/drawingml/2006/table">
            <a:tbl>
              <a:tblPr firstRow="1" firstCol="1" bandRow="1">
                <a:tableStyleId>{5C22544A-7EE6-4342-B048-85BDC9FD1C3A}</a:tableStyleId>
              </a:tblPr>
              <a:tblGrid>
                <a:gridCol w="4463008">
                  <a:extLst>
                    <a:ext uri="{9D8B030D-6E8A-4147-A177-3AD203B41FA5}">
                      <a16:colId xmlns:a16="http://schemas.microsoft.com/office/drawing/2014/main" val="20000"/>
                    </a:ext>
                  </a:extLst>
                </a:gridCol>
                <a:gridCol w="2771565">
                  <a:extLst>
                    <a:ext uri="{9D8B030D-6E8A-4147-A177-3AD203B41FA5}">
                      <a16:colId xmlns:a16="http://schemas.microsoft.com/office/drawing/2014/main" val="20001"/>
                    </a:ext>
                  </a:extLst>
                </a:gridCol>
                <a:gridCol w="2771565">
                  <a:extLst>
                    <a:ext uri="{9D8B030D-6E8A-4147-A177-3AD203B41FA5}">
                      <a16:colId xmlns:a16="http://schemas.microsoft.com/office/drawing/2014/main" val="20002"/>
                    </a:ext>
                  </a:extLst>
                </a:gridCol>
              </a:tblGrid>
              <a:tr h="712199">
                <a:tc>
                  <a:txBody>
                    <a:bodyPr/>
                    <a:lstStyle/>
                    <a:p>
                      <a:endParaRPr lang="en-US" sz="1600" b="0" i="0" cap="none" spc="-20" dirty="0">
                        <a:solidFill>
                          <a:schemeClr val="tx1"/>
                        </a:solidFill>
                        <a:latin typeface="Trebuchet MS" panose="020B0703020202090204" pitchFamily="34" charset="0"/>
                        <a:ea typeface="Open Sans Semibold" pitchFamily="34" charset="0"/>
                        <a:cs typeface="Open Sans Semibold" pitchFamily="34" charset="0"/>
                      </a:endParaRPr>
                    </a:p>
                  </a:txBody>
                  <a:tcPr marL="113139" marR="113139" marT="60960" marB="6096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noFill/>
                  </a:tcPr>
                </a:tc>
                <a:tc>
                  <a:txBody>
                    <a:bodyPr/>
                    <a:lstStyle/>
                    <a:p>
                      <a:pPr algn="ctr"/>
                      <a:r>
                        <a:rPr lang="ru-RU" sz="1600" b="0" i="0" cap="none" spc="-20" baseline="0" dirty="0">
                          <a:solidFill>
                            <a:schemeClr val="bg1"/>
                          </a:solidFill>
                          <a:latin typeface="Trebuchet MS" panose="020B0703020202090204" pitchFamily="34" charset="0"/>
                          <a:ea typeface="Open Sans Semibold" pitchFamily="34" charset="0"/>
                          <a:cs typeface="Open Sans Semibold" pitchFamily="34" charset="0"/>
                        </a:rPr>
                        <a:t>Горизонтальное</a:t>
                      </a:r>
                      <a:endParaRPr lang="en-US" sz="1600" b="0" i="0" cap="none" spc="-20" baseline="0" dirty="0">
                        <a:solidFill>
                          <a:schemeClr val="bg1"/>
                        </a:solidFill>
                        <a:latin typeface="Trebuchet MS" panose="020B0703020202090204" pitchFamily="34" charset="0"/>
                        <a:ea typeface="Open Sans Semibold" pitchFamily="34" charset="0"/>
                        <a:cs typeface="Open Sans Semibold" pitchFamily="34" charset="0"/>
                      </a:endParaRPr>
                    </a:p>
                  </a:txBody>
                  <a:tcPr marL="113139" marR="113139" marT="60960" marB="6096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chemeClr val="tx1"/>
                    </a:solidFill>
                  </a:tcPr>
                </a:tc>
                <a:tc>
                  <a:txBody>
                    <a:bodyPr/>
                    <a:lstStyle/>
                    <a:p>
                      <a:pPr algn="ctr"/>
                      <a:r>
                        <a:rPr lang="ru-RU" sz="1600" b="0" i="0" cap="none" spc="-20" baseline="0" dirty="0">
                          <a:solidFill>
                            <a:schemeClr val="bg1"/>
                          </a:solidFill>
                          <a:latin typeface="Trebuchet MS" panose="020B0703020202090204" pitchFamily="34" charset="0"/>
                          <a:ea typeface="Open Sans Semibold" pitchFamily="34" charset="0"/>
                          <a:cs typeface="Open Sans Semibold" pitchFamily="34" charset="0"/>
                        </a:rPr>
                        <a:t>Вертикальное</a:t>
                      </a:r>
                      <a:endParaRPr lang="en-US" sz="1600" b="0" i="0" cap="none" spc="-20" baseline="0" dirty="0">
                        <a:solidFill>
                          <a:schemeClr val="bg1"/>
                        </a:solidFill>
                        <a:latin typeface="Trebuchet MS" panose="020B0703020202090204" pitchFamily="34" charset="0"/>
                        <a:ea typeface="Open Sans Semibold" pitchFamily="34" charset="0"/>
                        <a:cs typeface="Open Sans Semibold" pitchFamily="34" charset="0"/>
                      </a:endParaRPr>
                    </a:p>
                  </a:txBody>
                  <a:tcPr marL="113139" marR="113139" marT="60960" marB="6096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712199">
                <a:tc>
                  <a:txBody>
                    <a:bodyPr/>
                    <a:lstStyle/>
                    <a:p>
                      <a:r>
                        <a:rPr lang="ru-RU" sz="1600" b="0" i="0" cap="none" spc="-20" dirty="0">
                          <a:solidFill>
                            <a:schemeClr val="tx1"/>
                          </a:solidFill>
                          <a:latin typeface="Trebuchet MS" panose="020B0703020202090204" pitchFamily="34" charset="0"/>
                          <a:ea typeface="Open Sans Semibold" pitchFamily="34" charset="0"/>
                          <a:cs typeface="Open Sans Semibold" pitchFamily="34" charset="0"/>
                        </a:rPr>
                        <a:t>Нагрузка на отдельный сервер</a:t>
                      </a:r>
                      <a:endParaRPr lang="en-US" sz="1600" b="0" i="0" cap="none" spc="-20" dirty="0">
                        <a:solidFill>
                          <a:schemeClr val="tx1"/>
                        </a:solidFill>
                        <a:latin typeface="Trebuchet MS" panose="020B0703020202090204" pitchFamily="34" charset="0"/>
                        <a:ea typeface="Open Sans Semibold" pitchFamily="34" charset="0"/>
                        <a:cs typeface="Open Sans Semibold"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rgbClr val="555555">
                        <a:alpha val="20000"/>
                      </a:srgbClr>
                    </a:solidFill>
                  </a:tcPr>
                </a:tc>
                <a:tc>
                  <a:txBody>
                    <a:bodyPr/>
                    <a:lstStyle/>
                    <a:p>
                      <a:endParaRPr lang="en-US" sz="1600" b="0" i="0" dirty="0">
                        <a:latin typeface="Trebuchet MS" panose="020B0703020202090204"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chemeClr val="bg1">
                        <a:lumMod val="50000"/>
                        <a:alpha val="14000"/>
                      </a:schemeClr>
                    </a:solidFill>
                  </a:tcPr>
                </a:tc>
                <a:tc>
                  <a:txBody>
                    <a:bodyPr/>
                    <a:lstStyle/>
                    <a:p>
                      <a:endParaRPr lang="en-US" sz="1600" b="0" i="0" dirty="0">
                        <a:latin typeface="Trebuchet MS" panose="020B0703020202090204"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chemeClr val="bg1">
                        <a:lumMod val="50000"/>
                        <a:alpha val="14000"/>
                      </a:schemeClr>
                    </a:solidFill>
                  </a:tcPr>
                </a:tc>
                <a:extLst>
                  <a:ext uri="{0D108BD9-81ED-4DB2-BD59-A6C34878D82A}">
                    <a16:rowId xmlns:a16="http://schemas.microsoft.com/office/drawing/2014/main" val="10001"/>
                  </a:ext>
                </a:extLst>
              </a:tr>
              <a:tr h="712199">
                <a:tc>
                  <a:txBody>
                    <a:bodyPr/>
                    <a:lstStyle/>
                    <a:p>
                      <a:r>
                        <a:rPr lang="ru-RU" sz="1600" b="0" i="0" cap="none" spc="-20" dirty="0">
                          <a:solidFill>
                            <a:schemeClr val="tx1"/>
                          </a:solidFill>
                          <a:latin typeface="Trebuchet MS" panose="020B0703020202090204" pitchFamily="34" charset="0"/>
                          <a:ea typeface="Open Sans Semibold" pitchFamily="34" charset="0"/>
                          <a:cs typeface="Open Sans Semibold" pitchFamily="34" charset="0"/>
                        </a:rPr>
                        <a:t>Эффективность использования ресурсов</a:t>
                      </a:r>
                      <a:endParaRPr lang="en-US" sz="1600" b="0" i="0" cap="none" spc="-20" dirty="0">
                        <a:solidFill>
                          <a:schemeClr val="tx1"/>
                        </a:solidFill>
                        <a:latin typeface="Trebuchet MS" panose="020B0703020202090204" pitchFamily="34" charset="0"/>
                        <a:ea typeface="Open Sans Semibold" pitchFamily="34" charset="0"/>
                        <a:cs typeface="Open Sans Semibold"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rgbClr val="555555">
                        <a:alpha val="20000"/>
                      </a:srgbClr>
                    </a:solidFill>
                  </a:tcPr>
                </a:tc>
                <a:tc>
                  <a:txBody>
                    <a:bodyPr/>
                    <a:lstStyle/>
                    <a:p>
                      <a:endParaRPr lang="en-US" sz="1600" b="0" i="0" dirty="0">
                        <a:latin typeface="Trebuchet MS" panose="020B0703020202090204"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chemeClr val="bg1">
                        <a:lumMod val="50000"/>
                        <a:alpha val="14000"/>
                      </a:schemeClr>
                    </a:solidFill>
                  </a:tcPr>
                </a:tc>
                <a:tc>
                  <a:txBody>
                    <a:bodyPr/>
                    <a:lstStyle/>
                    <a:p>
                      <a:endParaRPr lang="en-US" sz="1600" b="0" i="0" dirty="0">
                        <a:latin typeface="Trebuchet MS" panose="020B0703020202090204"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chemeClr val="bg1">
                        <a:lumMod val="50000"/>
                        <a:alpha val="14000"/>
                      </a:schemeClr>
                    </a:solidFill>
                  </a:tcPr>
                </a:tc>
                <a:extLst>
                  <a:ext uri="{0D108BD9-81ED-4DB2-BD59-A6C34878D82A}">
                    <a16:rowId xmlns:a16="http://schemas.microsoft.com/office/drawing/2014/main" val="10002"/>
                  </a:ext>
                </a:extLst>
              </a:tr>
              <a:tr h="712199">
                <a:tc>
                  <a:txBody>
                    <a:bodyPr/>
                    <a:lstStyle/>
                    <a:p>
                      <a:r>
                        <a:rPr lang="ru-RU" sz="1600" b="0" i="0" cap="none" spc="-20" dirty="0">
                          <a:solidFill>
                            <a:schemeClr val="tx1"/>
                          </a:solidFill>
                          <a:latin typeface="Trebuchet MS" panose="020B0703020202090204" pitchFamily="34" charset="0"/>
                          <a:ea typeface="Open Sans Semibold" pitchFamily="34" charset="0"/>
                          <a:cs typeface="Open Sans Semibold" pitchFamily="34" charset="0"/>
                        </a:rPr>
                        <a:t>Простота управления инсталляцией</a:t>
                      </a:r>
                      <a:endParaRPr lang="en-US" sz="1600" b="0" i="0" cap="none" spc="-20" dirty="0">
                        <a:solidFill>
                          <a:schemeClr val="tx1"/>
                        </a:solidFill>
                        <a:latin typeface="Trebuchet MS" panose="020B0703020202090204" pitchFamily="34" charset="0"/>
                        <a:ea typeface="Open Sans Semibold" pitchFamily="34" charset="0"/>
                        <a:cs typeface="Open Sans Semibold"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rgbClr val="555555">
                        <a:alpha val="20000"/>
                      </a:srgbClr>
                    </a:solidFill>
                  </a:tcPr>
                </a:tc>
                <a:tc>
                  <a:txBody>
                    <a:bodyPr/>
                    <a:lstStyle/>
                    <a:p>
                      <a:endParaRPr lang="en-US" sz="1600" b="0" i="0" dirty="0">
                        <a:latin typeface="Trebuchet MS" panose="020B0703020202090204"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chemeClr val="bg1">
                        <a:lumMod val="50000"/>
                        <a:alpha val="14000"/>
                      </a:schemeClr>
                    </a:solidFill>
                  </a:tcPr>
                </a:tc>
                <a:tc>
                  <a:txBody>
                    <a:bodyPr/>
                    <a:lstStyle/>
                    <a:p>
                      <a:endParaRPr lang="en-US" sz="1600" b="0" i="0" dirty="0">
                        <a:latin typeface="Trebuchet MS" panose="020B0703020202090204"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chemeClr val="bg1">
                        <a:lumMod val="50000"/>
                        <a:alpha val="14000"/>
                      </a:schemeClr>
                    </a:solidFill>
                  </a:tcPr>
                </a:tc>
                <a:extLst>
                  <a:ext uri="{0D108BD9-81ED-4DB2-BD59-A6C34878D82A}">
                    <a16:rowId xmlns:a16="http://schemas.microsoft.com/office/drawing/2014/main" val="10003"/>
                  </a:ext>
                </a:extLst>
              </a:tr>
              <a:tr h="712199">
                <a:tc>
                  <a:txBody>
                    <a:bodyPr/>
                    <a:lstStyle/>
                    <a:p>
                      <a:r>
                        <a:rPr lang="ru-RU" sz="1600" b="0" i="0" cap="none" spc="-20" dirty="0">
                          <a:solidFill>
                            <a:schemeClr val="tx1"/>
                          </a:solidFill>
                          <a:latin typeface="Trebuchet MS" panose="020B0703020202090204" pitchFamily="34" charset="0"/>
                          <a:ea typeface="Open Sans Semibold" pitchFamily="34" charset="0"/>
                          <a:cs typeface="Open Sans Semibold" pitchFamily="34" charset="0"/>
                        </a:rPr>
                        <a:t>Простота добавления ресурсов</a:t>
                      </a:r>
                      <a:endParaRPr lang="en-US" sz="1600" b="0" i="0" cap="none" spc="-20" dirty="0">
                        <a:solidFill>
                          <a:schemeClr val="tx1"/>
                        </a:solidFill>
                        <a:latin typeface="Trebuchet MS" panose="020B0703020202090204" pitchFamily="34" charset="0"/>
                        <a:ea typeface="Open Sans Semibold" pitchFamily="34" charset="0"/>
                        <a:cs typeface="Open Sans Semibold"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rgbClr val="555555">
                        <a:alpha val="20000"/>
                      </a:srgbClr>
                    </a:solidFill>
                  </a:tcPr>
                </a:tc>
                <a:tc>
                  <a:txBody>
                    <a:bodyPr/>
                    <a:lstStyle/>
                    <a:p>
                      <a:endParaRPr lang="en-US" sz="1600" b="0" i="0" dirty="0">
                        <a:latin typeface="Trebuchet MS" panose="020B0703020202090204"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chemeClr val="bg1">
                        <a:lumMod val="50000"/>
                        <a:alpha val="14000"/>
                      </a:schemeClr>
                    </a:solidFill>
                  </a:tcPr>
                </a:tc>
                <a:tc>
                  <a:txBody>
                    <a:bodyPr/>
                    <a:lstStyle/>
                    <a:p>
                      <a:endParaRPr lang="en-US" sz="1600" b="0" i="0" dirty="0">
                        <a:latin typeface="Trebuchet MS" panose="020B0703020202090204"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chemeClr val="bg1">
                        <a:lumMod val="50000"/>
                        <a:alpha val="14000"/>
                      </a:schemeClr>
                    </a:solidFill>
                  </a:tcPr>
                </a:tc>
                <a:extLst>
                  <a:ext uri="{0D108BD9-81ED-4DB2-BD59-A6C34878D82A}">
                    <a16:rowId xmlns:a16="http://schemas.microsoft.com/office/drawing/2014/main" val="10004"/>
                  </a:ext>
                </a:extLst>
              </a:tr>
              <a:tr h="712199">
                <a:tc>
                  <a:txBody>
                    <a:bodyPr/>
                    <a:lstStyle/>
                    <a:p>
                      <a:pPr marL="0" algn="l" defTabSz="1219170" rtl="0" eaLnBrk="1" latinLnBrk="0" hangingPunct="1"/>
                      <a:r>
                        <a:rPr lang="ru-RU" sz="1600" b="0" i="0" kern="1200" cap="none" spc="-20" dirty="0">
                          <a:solidFill>
                            <a:schemeClr val="tx1"/>
                          </a:solidFill>
                          <a:latin typeface="Trebuchet MS" panose="020B0703020202090204" pitchFamily="34" charset="0"/>
                          <a:ea typeface="Open Sans Semibold" pitchFamily="34" charset="0"/>
                          <a:cs typeface="Open Sans Semibold" pitchFamily="34" charset="0"/>
                        </a:rPr>
                        <a:t>Отказоустойчивость / </a:t>
                      </a:r>
                      <a:r>
                        <a:rPr lang="ru-RU" sz="1600" b="0" i="0" kern="1200" cap="none" spc="-20" dirty="0" err="1">
                          <a:solidFill>
                            <a:schemeClr val="tx1"/>
                          </a:solidFill>
                          <a:latin typeface="Trebuchet MS" panose="020B0703020202090204" pitchFamily="34" charset="0"/>
                          <a:ea typeface="Open Sans Semibold" pitchFamily="34" charset="0"/>
                          <a:cs typeface="Open Sans Semibold" pitchFamily="34" charset="0"/>
                        </a:rPr>
                        <a:t>параллелизация</a:t>
                      </a:r>
                      <a:endParaRPr lang="ru-RU" sz="1600" b="0" i="0" kern="1200" cap="none" spc="-20" dirty="0">
                        <a:solidFill>
                          <a:schemeClr val="tx1"/>
                        </a:solidFill>
                        <a:latin typeface="Trebuchet MS" panose="020B0703020202090204" pitchFamily="34" charset="0"/>
                        <a:ea typeface="Open Sans Semibold" pitchFamily="34" charset="0"/>
                        <a:cs typeface="Open Sans Semibold"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rgbClr val="555555">
                        <a:alpha val="20000"/>
                      </a:srgbClr>
                    </a:solidFill>
                  </a:tcPr>
                </a:tc>
                <a:tc>
                  <a:txBody>
                    <a:bodyPr/>
                    <a:lstStyle/>
                    <a:p>
                      <a:endParaRPr lang="en-US" sz="1600" b="0" i="0" dirty="0">
                        <a:latin typeface="Trebuchet MS" panose="020B0703020202090204"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chemeClr val="bg1">
                        <a:lumMod val="50000"/>
                        <a:alpha val="14000"/>
                      </a:schemeClr>
                    </a:solidFill>
                  </a:tcPr>
                </a:tc>
                <a:tc>
                  <a:txBody>
                    <a:bodyPr/>
                    <a:lstStyle/>
                    <a:p>
                      <a:endParaRPr lang="en-US" sz="1600" b="0" i="0" dirty="0">
                        <a:latin typeface="Trebuchet MS" panose="020B0703020202090204" pitchFamily="34" charset="0"/>
                      </a:endParaRPr>
                    </a:p>
                  </a:txBody>
                  <a:tcPr marL="113139" marR="113139" marT="60960" marB="60960" anchor="ctr">
                    <a:lnL w="6350" cap="flat" cmpd="sng" algn="ctr">
                      <a:solidFill>
                        <a:srgbClr val="7F7F7F">
                          <a:alpha val="50196"/>
                        </a:srgbClr>
                      </a:solidFill>
                      <a:prstDash val="solid"/>
                      <a:round/>
                      <a:headEnd type="none" w="med" len="med"/>
                      <a:tailEnd type="none" w="med" len="med"/>
                    </a:lnL>
                    <a:lnR w="6350" cap="flat" cmpd="sng" algn="ctr">
                      <a:solidFill>
                        <a:srgbClr val="7F7F7F">
                          <a:alpha val="50196"/>
                        </a:srgbClr>
                      </a:solidFill>
                      <a:prstDash val="solid"/>
                      <a:round/>
                      <a:headEnd type="none" w="med" len="med"/>
                      <a:tailEnd type="none" w="med" len="med"/>
                    </a:lnR>
                    <a:lnT w="6350" cap="flat" cmpd="sng" algn="ctr">
                      <a:solidFill>
                        <a:srgbClr val="7F7F7F">
                          <a:alpha val="50196"/>
                        </a:srgbClr>
                      </a:solidFill>
                      <a:prstDash val="solid"/>
                      <a:round/>
                      <a:headEnd type="none" w="med" len="med"/>
                      <a:tailEnd type="none" w="med" len="med"/>
                    </a:lnT>
                    <a:lnB w="6350" cap="flat" cmpd="sng" algn="ctr">
                      <a:solidFill>
                        <a:srgbClr val="7F7F7F">
                          <a:alpha val="50196"/>
                        </a:srgbClr>
                      </a:solidFill>
                      <a:prstDash val="solid"/>
                      <a:round/>
                      <a:headEnd type="none" w="med" len="med"/>
                      <a:tailEnd type="none" w="med" len="med"/>
                    </a:lnB>
                    <a:solidFill>
                      <a:schemeClr val="bg1">
                        <a:lumMod val="50000"/>
                        <a:alpha val="14000"/>
                      </a:schemeClr>
                    </a:solidFill>
                  </a:tcPr>
                </a:tc>
                <a:extLst>
                  <a:ext uri="{0D108BD9-81ED-4DB2-BD59-A6C34878D82A}">
                    <a16:rowId xmlns:a16="http://schemas.microsoft.com/office/drawing/2014/main" val="380547596"/>
                  </a:ext>
                </a:extLst>
              </a:tr>
            </a:tbl>
          </a:graphicData>
        </a:graphic>
      </p:graphicFrame>
      <p:grpSp>
        <p:nvGrpSpPr>
          <p:cNvPr id="32" name="Группа 31">
            <a:extLst>
              <a:ext uri="{FF2B5EF4-FFF2-40B4-BE49-F238E27FC236}">
                <a16:creationId xmlns:a16="http://schemas.microsoft.com/office/drawing/2014/main" id="{D1C24F8C-FCA7-4CB2-AE67-84ACDC004BCD}"/>
              </a:ext>
            </a:extLst>
          </p:cNvPr>
          <p:cNvGrpSpPr/>
          <p:nvPr/>
        </p:nvGrpSpPr>
        <p:grpSpPr>
          <a:xfrm>
            <a:off x="9439359" y="3056149"/>
            <a:ext cx="485745" cy="485745"/>
            <a:chOff x="9439359" y="3015701"/>
            <a:chExt cx="485745" cy="485745"/>
          </a:xfrm>
        </p:grpSpPr>
        <p:sp>
          <p:nvSpPr>
            <p:cNvPr id="12" name="Oval 32">
              <a:extLst>
                <a:ext uri="{FF2B5EF4-FFF2-40B4-BE49-F238E27FC236}">
                  <a16:creationId xmlns:a16="http://schemas.microsoft.com/office/drawing/2014/main" id="{F880DE5A-C0C1-4326-9239-7D35CAA87A53}"/>
                </a:ext>
              </a:extLst>
            </p:cNvPr>
            <p:cNvSpPr/>
            <p:nvPr/>
          </p:nvSpPr>
          <p:spPr bwMode="black">
            <a:xfrm>
              <a:off x="9439359" y="3015701"/>
              <a:ext cx="485745" cy="485745"/>
            </a:xfrm>
            <a:prstGeom prst="ellipse">
              <a:avLst/>
            </a:prstGeom>
            <a:solidFill>
              <a:schemeClr val="bg1"/>
            </a:solidFill>
            <a:ln w="6350">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p:nvSpPr>
            <p:cNvPr id="13" name="Pie 33">
              <a:extLst>
                <a:ext uri="{FF2B5EF4-FFF2-40B4-BE49-F238E27FC236}">
                  <a16:creationId xmlns:a16="http://schemas.microsoft.com/office/drawing/2014/main" id="{2D0A538B-8D44-45A2-9858-4144153CB8EB}"/>
                </a:ext>
              </a:extLst>
            </p:cNvPr>
            <p:cNvSpPr/>
            <p:nvPr/>
          </p:nvSpPr>
          <p:spPr bwMode="black">
            <a:xfrm>
              <a:off x="9481062" y="3057404"/>
              <a:ext cx="402336" cy="402336"/>
            </a:xfrm>
            <a:prstGeom prst="pie">
              <a:avLst>
                <a:gd name="adj1" fmla="val 21569986"/>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rebuchet MS" panose="020B0703020202090204" pitchFamily="34" charset="0"/>
              </a:endParaRPr>
            </a:p>
          </p:txBody>
        </p:sp>
      </p:grpSp>
      <p:grpSp>
        <p:nvGrpSpPr>
          <p:cNvPr id="3" name="Группа 2">
            <a:extLst>
              <a:ext uri="{FF2B5EF4-FFF2-40B4-BE49-F238E27FC236}">
                <a16:creationId xmlns:a16="http://schemas.microsoft.com/office/drawing/2014/main" id="{EF572509-8E2C-4876-8257-BA5F288BEF82}"/>
              </a:ext>
            </a:extLst>
          </p:cNvPr>
          <p:cNvGrpSpPr/>
          <p:nvPr/>
        </p:nvGrpSpPr>
        <p:grpSpPr>
          <a:xfrm>
            <a:off x="6774377" y="4487692"/>
            <a:ext cx="485745" cy="485745"/>
            <a:chOff x="6774377" y="4453224"/>
            <a:chExt cx="485745" cy="485745"/>
          </a:xfrm>
        </p:grpSpPr>
        <p:sp>
          <p:nvSpPr>
            <p:cNvPr id="18" name="Oval 8">
              <a:extLst>
                <a:ext uri="{FF2B5EF4-FFF2-40B4-BE49-F238E27FC236}">
                  <a16:creationId xmlns:a16="http://schemas.microsoft.com/office/drawing/2014/main" id="{4ED3DBD7-1D27-4E38-A6AB-B486A0D3B517}"/>
                </a:ext>
              </a:extLst>
            </p:cNvPr>
            <p:cNvSpPr/>
            <p:nvPr/>
          </p:nvSpPr>
          <p:spPr bwMode="black">
            <a:xfrm>
              <a:off x="6774377" y="4453224"/>
              <a:ext cx="485745" cy="485745"/>
            </a:xfrm>
            <a:prstGeom prst="ellipse">
              <a:avLst/>
            </a:prstGeom>
            <a:solidFill>
              <a:schemeClr val="bg1"/>
            </a:solidFill>
            <a:ln w="6350">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p:nvSpPr>
            <p:cNvPr id="19" name="Pie 5">
              <a:extLst>
                <a:ext uri="{FF2B5EF4-FFF2-40B4-BE49-F238E27FC236}">
                  <a16:creationId xmlns:a16="http://schemas.microsoft.com/office/drawing/2014/main" id="{FF835B4D-70C8-4EBB-A42D-C6553558094E}"/>
                </a:ext>
              </a:extLst>
            </p:cNvPr>
            <p:cNvSpPr/>
            <p:nvPr/>
          </p:nvSpPr>
          <p:spPr bwMode="black">
            <a:xfrm>
              <a:off x="6816080" y="4494927"/>
              <a:ext cx="402336" cy="402336"/>
            </a:xfrm>
            <a:prstGeom prst="pie">
              <a:avLst>
                <a:gd name="adj1" fmla="val 21569986"/>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rebuchet MS" panose="020B0703020202090204" pitchFamily="34" charset="0"/>
              </a:endParaRPr>
            </a:p>
          </p:txBody>
        </p:sp>
      </p:grpSp>
      <p:grpSp>
        <p:nvGrpSpPr>
          <p:cNvPr id="30" name="Группа 29">
            <a:extLst>
              <a:ext uri="{FF2B5EF4-FFF2-40B4-BE49-F238E27FC236}">
                <a16:creationId xmlns:a16="http://schemas.microsoft.com/office/drawing/2014/main" id="{7DB6CFFC-99E9-4977-AADA-5BF98D99BF24}"/>
              </a:ext>
            </a:extLst>
          </p:cNvPr>
          <p:cNvGrpSpPr/>
          <p:nvPr/>
        </p:nvGrpSpPr>
        <p:grpSpPr>
          <a:xfrm>
            <a:off x="9439359" y="4487692"/>
            <a:ext cx="485745" cy="485745"/>
            <a:chOff x="9439359" y="4494930"/>
            <a:chExt cx="485745" cy="485745"/>
          </a:xfrm>
        </p:grpSpPr>
        <p:sp>
          <p:nvSpPr>
            <p:cNvPr id="20" name="Oval 15">
              <a:extLst>
                <a:ext uri="{FF2B5EF4-FFF2-40B4-BE49-F238E27FC236}">
                  <a16:creationId xmlns:a16="http://schemas.microsoft.com/office/drawing/2014/main" id="{DA322F1D-A889-478D-A35B-E35BA3E3CC7C}"/>
                </a:ext>
              </a:extLst>
            </p:cNvPr>
            <p:cNvSpPr/>
            <p:nvPr/>
          </p:nvSpPr>
          <p:spPr bwMode="black">
            <a:xfrm>
              <a:off x="9439359" y="4494930"/>
              <a:ext cx="485745" cy="485745"/>
            </a:xfrm>
            <a:prstGeom prst="ellipse">
              <a:avLst/>
            </a:prstGeom>
            <a:solidFill>
              <a:schemeClr val="bg1"/>
            </a:solidFill>
            <a:ln w="6350">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p:nvSpPr>
            <p:cNvPr id="21" name="Oval 14">
              <a:extLst>
                <a:ext uri="{FF2B5EF4-FFF2-40B4-BE49-F238E27FC236}">
                  <a16:creationId xmlns:a16="http://schemas.microsoft.com/office/drawing/2014/main" id="{D5BB1C0F-508B-4587-AB6A-5D3ABCC22232}"/>
                </a:ext>
              </a:extLst>
            </p:cNvPr>
            <p:cNvSpPr/>
            <p:nvPr/>
          </p:nvSpPr>
          <p:spPr bwMode="black">
            <a:xfrm>
              <a:off x="9481062" y="4536633"/>
              <a:ext cx="402336" cy="4023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rebuchet MS" panose="020B0703020202090204" pitchFamily="34" charset="0"/>
              </a:endParaRPr>
            </a:p>
          </p:txBody>
        </p:sp>
      </p:grpSp>
      <p:grpSp>
        <p:nvGrpSpPr>
          <p:cNvPr id="2" name="Группа 1">
            <a:extLst>
              <a:ext uri="{FF2B5EF4-FFF2-40B4-BE49-F238E27FC236}">
                <a16:creationId xmlns:a16="http://schemas.microsoft.com/office/drawing/2014/main" id="{4B7C571C-E1B1-48AD-8CE6-4F66EB053EA6}"/>
              </a:ext>
            </a:extLst>
          </p:cNvPr>
          <p:cNvGrpSpPr/>
          <p:nvPr/>
        </p:nvGrpSpPr>
        <p:grpSpPr>
          <a:xfrm>
            <a:off x="6774377" y="5202528"/>
            <a:ext cx="485745" cy="485745"/>
            <a:chOff x="6774377" y="5202528"/>
            <a:chExt cx="485745" cy="485745"/>
          </a:xfrm>
        </p:grpSpPr>
        <p:sp>
          <p:nvSpPr>
            <p:cNvPr id="22" name="Oval 15">
              <a:extLst>
                <a:ext uri="{FF2B5EF4-FFF2-40B4-BE49-F238E27FC236}">
                  <a16:creationId xmlns:a16="http://schemas.microsoft.com/office/drawing/2014/main" id="{B8914E33-DA33-4B0D-BC22-A17E61451B75}"/>
                </a:ext>
              </a:extLst>
            </p:cNvPr>
            <p:cNvSpPr/>
            <p:nvPr/>
          </p:nvSpPr>
          <p:spPr bwMode="black">
            <a:xfrm>
              <a:off x="6774377" y="5202528"/>
              <a:ext cx="485745" cy="485745"/>
            </a:xfrm>
            <a:prstGeom prst="ellipse">
              <a:avLst/>
            </a:prstGeom>
            <a:solidFill>
              <a:schemeClr val="bg1"/>
            </a:solidFill>
            <a:ln w="6350">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p:nvSpPr>
            <p:cNvPr id="23" name="Oval 14">
              <a:extLst>
                <a:ext uri="{FF2B5EF4-FFF2-40B4-BE49-F238E27FC236}">
                  <a16:creationId xmlns:a16="http://schemas.microsoft.com/office/drawing/2014/main" id="{8C63F131-0AE0-462C-935D-1BE3311F1867}"/>
                </a:ext>
              </a:extLst>
            </p:cNvPr>
            <p:cNvSpPr/>
            <p:nvPr/>
          </p:nvSpPr>
          <p:spPr bwMode="black">
            <a:xfrm>
              <a:off x="6816080" y="5244231"/>
              <a:ext cx="402336" cy="4023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rebuchet MS" panose="020B0703020202090204" pitchFamily="34" charset="0"/>
              </a:endParaRPr>
            </a:p>
          </p:txBody>
        </p:sp>
      </p:grpSp>
      <p:grpSp>
        <p:nvGrpSpPr>
          <p:cNvPr id="29" name="Группа 28">
            <a:extLst>
              <a:ext uri="{FF2B5EF4-FFF2-40B4-BE49-F238E27FC236}">
                <a16:creationId xmlns:a16="http://schemas.microsoft.com/office/drawing/2014/main" id="{AF7DB00A-1B68-40BF-86A9-EE9B9476BC53}"/>
              </a:ext>
            </a:extLst>
          </p:cNvPr>
          <p:cNvGrpSpPr/>
          <p:nvPr/>
        </p:nvGrpSpPr>
        <p:grpSpPr>
          <a:xfrm>
            <a:off x="9439359" y="5202528"/>
            <a:ext cx="485745" cy="485745"/>
            <a:chOff x="9439359" y="5202528"/>
            <a:chExt cx="485745" cy="485745"/>
          </a:xfrm>
        </p:grpSpPr>
        <p:sp>
          <p:nvSpPr>
            <p:cNvPr id="24" name="Oval 32">
              <a:extLst>
                <a:ext uri="{FF2B5EF4-FFF2-40B4-BE49-F238E27FC236}">
                  <a16:creationId xmlns:a16="http://schemas.microsoft.com/office/drawing/2014/main" id="{04D6E208-1976-4781-B48E-01542CD1C086}"/>
                </a:ext>
              </a:extLst>
            </p:cNvPr>
            <p:cNvSpPr/>
            <p:nvPr/>
          </p:nvSpPr>
          <p:spPr bwMode="black">
            <a:xfrm>
              <a:off x="9439359" y="5202528"/>
              <a:ext cx="485745" cy="485745"/>
            </a:xfrm>
            <a:prstGeom prst="ellipse">
              <a:avLst/>
            </a:prstGeom>
            <a:solidFill>
              <a:schemeClr val="bg1"/>
            </a:solidFill>
            <a:ln w="6350">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p:nvSpPr>
            <p:cNvPr id="25" name="Pie 33">
              <a:extLst>
                <a:ext uri="{FF2B5EF4-FFF2-40B4-BE49-F238E27FC236}">
                  <a16:creationId xmlns:a16="http://schemas.microsoft.com/office/drawing/2014/main" id="{67E2215B-358C-4B09-8AFC-E37283F33257}"/>
                </a:ext>
              </a:extLst>
            </p:cNvPr>
            <p:cNvSpPr/>
            <p:nvPr/>
          </p:nvSpPr>
          <p:spPr bwMode="black">
            <a:xfrm>
              <a:off x="9481062" y="5244231"/>
              <a:ext cx="402336" cy="402336"/>
            </a:xfrm>
            <a:prstGeom prst="pie">
              <a:avLst>
                <a:gd name="adj1" fmla="val 21569986"/>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rebuchet MS" panose="020B0703020202090204" pitchFamily="34" charset="0"/>
              </a:endParaRPr>
            </a:p>
          </p:txBody>
        </p:sp>
      </p:grpSp>
      <p:grpSp>
        <p:nvGrpSpPr>
          <p:cNvPr id="34" name="Группа 33">
            <a:extLst>
              <a:ext uri="{FF2B5EF4-FFF2-40B4-BE49-F238E27FC236}">
                <a16:creationId xmlns:a16="http://schemas.microsoft.com/office/drawing/2014/main" id="{BC5BDFF1-A55F-4424-941C-0C2873C7D329}"/>
              </a:ext>
            </a:extLst>
          </p:cNvPr>
          <p:cNvGrpSpPr/>
          <p:nvPr/>
        </p:nvGrpSpPr>
        <p:grpSpPr>
          <a:xfrm>
            <a:off x="9424479" y="3769119"/>
            <a:ext cx="485745" cy="485745"/>
            <a:chOff x="9438673" y="2326305"/>
            <a:chExt cx="485745" cy="485745"/>
          </a:xfrm>
        </p:grpSpPr>
        <p:sp>
          <p:nvSpPr>
            <p:cNvPr id="35" name="Oval 15">
              <a:extLst>
                <a:ext uri="{FF2B5EF4-FFF2-40B4-BE49-F238E27FC236}">
                  <a16:creationId xmlns:a16="http://schemas.microsoft.com/office/drawing/2014/main" id="{2913229F-D057-4859-AC72-675A056E9A70}"/>
                </a:ext>
              </a:extLst>
            </p:cNvPr>
            <p:cNvSpPr/>
            <p:nvPr/>
          </p:nvSpPr>
          <p:spPr bwMode="black">
            <a:xfrm>
              <a:off x="9438673" y="2326305"/>
              <a:ext cx="485745" cy="485745"/>
            </a:xfrm>
            <a:prstGeom prst="ellipse">
              <a:avLst/>
            </a:prstGeom>
            <a:solidFill>
              <a:schemeClr val="bg1"/>
            </a:solidFill>
            <a:ln w="6350">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p:nvSpPr>
            <p:cNvPr id="36" name="Oval 14">
              <a:extLst>
                <a:ext uri="{FF2B5EF4-FFF2-40B4-BE49-F238E27FC236}">
                  <a16:creationId xmlns:a16="http://schemas.microsoft.com/office/drawing/2014/main" id="{B3B2597C-19D4-4113-98AF-6096FBCB4F24}"/>
                </a:ext>
              </a:extLst>
            </p:cNvPr>
            <p:cNvSpPr/>
            <p:nvPr/>
          </p:nvSpPr>
          <p:spPr bwMode="black">
            <a:xfrm>
              <a:off x="9480376" y="2368008"/>
              <a:ext cx="402336" cy="4023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rebuchet MS" panose="020B0703020202090204" pitchFamily="34" charset="0"/>
              </a:endParaRPr>
            </a:p>
          </p:txBody>
        </p:sp>
      </p:grpSp>
      <p:grpSp>
        <p:nvGrpSpPr>
          <p:cNvPr id="37" name="Группа 36">
            <a:extLst>
              <a:ext uri="{FF2B5EF4-FFF2-40B4-BE49-F238E27FC236}">
                <a16:creationId xmlns:a16="http://schemas.microsoft.com/office/drawing/2014/main" id="{9A1C0C21-5148-4ABC-918D-F2D77D159A60}"/>
              </a:ext>
            </a:extLst>
          </p:cNvPr>
          <p:cNvGrpSpPr/>
          <p:nvPr/>
        </p:nvGrpSpPr>
        <p:grpSpPr>
          <a:xfrm>
            <a:off x="6770712" y="3769119"/>
            <a:ext cx="485745" cy="485745"/>
            <a:chOff x="9439359" y="3015701"/>
            <a:chExt cx="485745" cy="485745"/>
          </a:xfrm>
        </p:grpSpPr>
        <p:sp>
          <p:nvSpPr>
            <p:cNvPr id="38" name="Oval 32">
              <a:extLst>
                <a:ext uri="{FF2B5EF4-FFF2-40B4-BE49-F238E27FC236}">
                  <a16:creationId xmlns:a16="http://schemas.microsoft.com/office/drawing/2014/main" id="{3DECF71E-F511-410B-8EE7-6A8C3BA530FA}"/>
                </a:ext>
              </a:extLst>
            </p:cNvPr>
            <p:cNvSpPr/>
            <p:nvPr/>
          </p:nvSpPr>
          <p:spPr bwMode="black">
            <a:xfrm>
              <a:off x="9439359" y="3015701"/>
              <a:ext cx="485745" cy="485745"/>
            </a:xfrm>
            <a:prstGeom prst="ellipse">
              <a:avLst/>
            </a:prstGeom>
            <a:solidFill>
              <a:schemeClr val="bg1"/>
            </a:solidFill>
            <a:ln w="6350">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p:nvSpPr>
            <p:cNvPr id="39" name="Pie 33">
              <a:extLst>
                <a:ext uri="{FF2B5EF4-FFF2-40B4-BE49-F238E27FC236}">
                  <a16:creationId xmlns:a16="http://schemas.microsoft.com/office/drawing/2014/main" id="{7E631823-308E-424B-ABA5-6231905CB305}"/>
                </a:ext>
              </a:extLst>
            </p:cNvPr>
            <p:cNvSpPr/>
            <p:nvPr/>
          </p:nvSpPr>
          <p:spPr bwMode="black">
            <a:xfrm>
              <a:off x="9481062" y="3057404"/>
              <a:ext cx="402336" cy="402336"/>
            </a:xfrm>
            <a:prstGeom prst="pie">
              <a:avLst>
                <a:gd name="adj1" fmla="val 21569986"/>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rebuchet MS" panose="020B0703020202090204" pitchFamily="34" charset="0"/>
              </a:endParaRPr>
            </a:p>
          </p:txBody>
        </p:sp>
      </p:grpSp>
      <p:grpSp>
        <p:nvGrpSpPr>
          <p:cNvPr id="40" name="Группа 39">
            <a:extLst>
              <a:ext uri="{FF2B5EF4-FFF2-40B4-BE49-F238E27FC236}">
                <a16:creationId xmlns:a16="http://schemas.microsoft.com/office/drawing/2014/main" id="{95505C16-5F0D-45B4-86B3-D04E06B75E79}"/>
              </a:ext>
            </a:extLst>
          </p:cNvPr>
          <p:cNvGrpSpPr/>
          <p:nvPr/>
        </p:nvGrpSpPr>
        <p:grpSpPr>
          <a:xfrm>
            <a:off x="9434204" y="2344796"/>
            <a:ext cx="485745" cy="485745"/>
            <a:chOff x="9439359" y="3015701"/>
            <a:chExt cx="485745" cy="485745"/>
          </a:xfrm>
        </p:grpSpPr>
        <p:sp>
          <p:nvSpPr>
            <p:cNvPr id="41" name="Oval 32">
              <a:extLst>
                <a:ext uri="{FF2B5EF4-FFF2-40B4-BE49-F238E27FC236}">
                  <a16:creationId xmlns:a16="http://schemas.microsoft.com/office/drawing/2014/main" id="{17C2DB54-851B-45FC-96DD-924844446305}"/>
                </a:ext>
              </a:extLst>
            </p:cNvPr>
            <p:cNvSpPr/>
            <p:nvPr/>
          </p:nvSpPr>
          <p:spPr bwMode="black">
            <a:xfrm>
              <a:off x="9439359" y="3015701"/>
              <a:ext cx="485745" cy="485745"/>
            </a:xfrm>
            <a:prstGeom prst="ellipse">
              <a:avLst/>
            </a:prstGeom>
            <a:solidFill>
              <a:schemeClr val="bg1"/>
            </a:solidFill>
            <a:ln w="6350">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p:nvSpPr>
            <p:cNvPr id="42" name="Pie 33">
              <a:extLst>
                <a:ext uri="{FF2B5EF4-FFF2-40B4-BE49-F238E27FC236}">
                  <a16:creationId xmlns:a16="http://schemas.microsoft.com/office/drawing/2014/main" id="{02BC784B-D6A6-410F-82F7-5B5BD1C5114B}"/>
                </a:ext>
              </a:extLst>
            </p:cNvPr>
            <p:cNvSpPr/>
            <p:nvPr/>
          </p:nvSpPr>
          <p:spPr bwMode="black">
            <a:xfrm>
              <a:off x="9481062" y="3057404"/>
              <a:ext cx="402336" cy="402336"/>
            </a:xfrm>
            <a:prstGeom prst="pie">
              <a:avLst>
                <a:gd name="adj1" fmla="val 21569986"/>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rebuchet MS" panose="020B0703020202090204" pitchFamily="34" charset="0"/>
              </a:endParaRPr>
            </a:p>
          </p:txBody>
        </p:sp>
      </p:grpSp>
      <p:grpSp>
        <p:nvGrpSpPr>
          <p:cNvPr id="46" name="Группа 45">
            <a:extLst>
              <a:ext uri="{FF2B5EF4-FFF2-40B4-BE49-F238E27FC236}">
                <a16:creationId xmlns:a16="http://schemas.microsoft.com/office/drawing/2014/main" id="{24C0AEEC-B30C-4343-BF84-F1D1EE929DF3}"/>
              </a:ext>
            </a:extLst>
          </p:cNvPr>
          <p:cNvGrpSpPr/>
          <p:nvPr/>
        </p:nvGrpSpPr>
        <p:grpSpPr>
          <a:xfrm>
            <a:off x="6774377" y="2345464"/>
            <a:ext cx="485745" cy="485745"/>
            <a:chOff x="9438673" y="2326305"/>
            <a:chExt cx="485745" cy="485745"/>
          </a:xfrm>
        </p:grpSpPr>
        <p:sp>
          <p:nvSpPr>
            <p:cNvPr id="47" name="Oval 15">
              <a:extLst>
                <a:ext uri="{FF2B5EF4-FFF2-40B4-BE49-F238E27FC236}">
                  <a16:creationId xmlns:a16="http://schemas.microsoft.com/office/drawing/2014/main" id="{E71817F6-9BC7-4F6E-940D-DF3E59177BA6}"/>
                </a:ext>
              </a:extLst>
            </p:cNvPr>
            <p:cNvSpPr/>
            <p:nvPr/>
          </p:nvSpPr>
          <p:spPr bwMode="black">
            <a:xfrm>
              <a:off x="9438673" y="2326305"/>
              <a:ext cx="485745" cy="485745"/>
            </a:xfrm>
            <a:prstGeom prst="ellipse">
              <a:avLst/>
            </a:prstGeom>
            <a:solidFill>
              <a:schemeClr val="bg1"/>
            </a:solidFill>
            <a:ln w="6350">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p:nvSpPr>
            <p:cNvPr id="48" name="Oval 14">
              <a:extLst>
                <a:ext uri="{FF2B5EF4-FFF2-40B4-BE49-F238E27FC236}">
                  <a16:creationId xmlns:a16="http://schemas.microsoft.com/office/drawing/2014/main" id="{D9D2056E-8C1C-40A5-AD30-8590ED08B5F9}"/>
                </a:ext>
              </a:extLst>
            </p:cNvPr>
            <p:cNvSpPr/>
            <p:nvPr/>
          </p:nvSpPr>
          <p:spPr bwMode="black">
            <a:xfrm>
              <a:off x="9480376" y="2368008"/>
              <a:ext cx="402336" cy="4023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rebuchet MS" panose="020B0703020202090204" pitchFamily="34" charset="0"/>
              </a:endParaRPr>
            </a:p>
          </p:txBody>
        </p:sp>
      </p:grpSp>
      <p:grpSp>
        <p:nvGrpSpPr>
          <p:cNvPr id="49" name="Группа 48">
            <a:extLst>
              <a:ext uri="{FF2B5EF4-FFF2-40B4-BE49-F238E27FC236}">
                <a16:creationId xmlns:a16="http://schemas.microsoft.com/office/drawing/2014/main" id="{6912BC2F-4D2E-4D64-8809-8AD95F5AF389}"/>
              </a:ext>
            </a:extLst>
          </p:cNvPr>
          <p:cNvGrpSpPr/>
          <p:nvPr/>
        </p:nvGrpSpPr>
        <p:grpSpPr>
          <a:xfrm>
            <a:off x="6770478" y="3061353"/>
            <a:ext cx="485745" cy="485745"/>
            <a:chOff x="9438673" y="2326305"/>
            <a:chExt cx="485745" cy="485745"/>
          </a:xfrm>
        </p:grpSpPr>
        <p:sp>
          <p:nvSpPr>
            <p:cNvPr id="50" name="Oval 15">
              <a:extLst>
                <a:ext uri="{FF2B5EF4-FFF2-40B4-BE49-F238E27FC236}">
                  <a16:creationId xmlns:a16="http://schemas.microsoft.com/office/drawing/2014/main" id="{CF9FCCC4-E57A-44A9-8100-9E99C9940509}"/>
                </a:ext>
              </a:extLst>
            </p:cNvPr>
            <p:cNvSpPr/>
            <p:nvPr/>
          </p:nvSpPr>
          <p:spPr bwMode="black">
            <a:xfrm>
              <a:off x="9438673" y="2326305"/>
              <a:ext cx="485745" cy="485745"/>
            </a:xfrm>
            <a:prstGeom prst="ellipse">
              <a:avLst/>
            </a:prstGeom>
            <a:solidFill>
              <a:schemeClr val="bg1"/>
            </a:solidFill>
            <a:ln w="6350">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p:nvSpPr>
            <p:cNvPr id="51" name="Oval 14">
              <a:extLst>
                <a:ext uri="{FF2B5EF4-FFF2-40B4-BE49-F238E27FC236}">
                  <a16:creationId xmlns:a16="http://schemas.microsoft.com/office/drawing/2014/main" id="{0B391075-D764-4AAE-9926-B4F9D2B493F7}"/>
                </a:ext>
              </a:extLst>
            </p:cNvPr>
            <p:cNvSpPr/>
            <p:nvPr/>
          </p:nvSpPr>
          <p:spPr bwMode="black">
            <a:xfrm>
              <a:off x="9480376" y="2368008"/>
              <a:ext cx="402336" cy="4023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rebuchet MS" panose="020B0703020202090204" pitchFamily="34" charset="0"/>
              </a:endParaRPr>
            </a:p>
          </p:txBody>
        </p:sp>
      </p:grpSp>
    </p:spTree>
    <p:extLst>
      <p:ext uri="{BB962C8B-B14F-4D97-AF65-F5344CB8AC3E}">
        <p14:creationId xmlns:p14="http://schemas.microsoft.com/office/powerpoint/2010/main" val="263583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10"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par>
                                <p:cTn id="20" presetID="10" presetClass="entr" presetSubtype="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10" presetClass="entr" presetSubtype="0"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par>
                                <p:cTn id="26" presetID="10" presetClass="entr" presetSubtype="0" fill="hold" nodeType="with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500"/>
                                        <p:tgtEl>
                                          <p:spTgt spid="37"/>
                                        </p:tgtEl>
                                      </p:cBhvr>
                                    </p:animEffect>
                                  </p:childTnLst>
                                </p:cTn>
                              </p:par>
                              <p:par>
                                <p:cTn id="29" presetID="10" presetClass="entr" presetSubtype="0" fill="hold" nodeType="with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500"/>
                                        <p:tgtEl>
                                          <p:spTgt spid="40"/>
                                        </p:tgtEl>
                                      </p:cBhvr>
                                    </p:animEffect>
                                  </p:childTnLst>
                                </p:cTn>
                              </p:par>
                              <p:par>
                                <p:cTn id="32" presetID="10" presetClass="entr" presetSubtype="0" fill="hold" nodeType="with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fade">
                                      <p:cBhvr>
                                        <p:cTn id="34" dur="500"/>
                                        <p:tgtEl>
                                          <p:spTgt spid="46"/>
                                        </p:tgtEl>
                                      </p:cBhvr>
                                    </p:animEffect>
                                  </p:childTnLst>
                                </p:cTn>
                              </p:par>
                              <p:par>
                                <p:cTn id="35" presetID="10" presetClass="entr" presetSubtype="0" fill="hold" nodeType="with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fade">
                                      <p:cBhvr>
                                        <p:cTn id="3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Эталонный </a:t>
            </a:r>
            <a:r>
              <a:rPr lang="ru-RU" dirty="0" err="1"/>
              <a:t>сайзинг</a:t>
            </a:r>
            <a:r>
              <a:rPr lang="ru-RU" dirty="0"/>
              <a:t> </a:t>
            </a:r>
            <a:r>
              <a:rPr lang="en-US" dirty="0"/>
              <a:t>Smart Monitor</a:t>
            </a:r>
          </a:p>
        </p:txBody>
      </p:sp>
      <p:graphicFrame>
        <p:nvGraphicFramePr>
          <p:cNvPr id="4" name="Table 3"/>
          <p:cNvGraphicFramePr>
            <a:graphicFrameLocks noGrp="1"/>
          </p:cNvGraphicFramePr>
          <p:nvPr>
            <p:extLst>
              <p:ext uri="{D42A27DB-BD31-4B8C-83A1-F6EECF244321}">
                <p14:modId xmlns:p14="http://schemas.microsoft.com/office/powerpoint/2010/main" val="1831863757"/>
              </p:ext>
            </p:extLst>
          </p:nvPr>
        </p:nvGraphicFramePr>
        <p:xfrm>
          <a:off x="1091999" y="1459632"/>
          <a:ext cx="10008001" cy="3938735"/>
        </p:xfrm>
        <a:graphic>
          <a:graphicData uri="http://schemas.openxmlformats.org/drawingml/2006/table">
            <a:tbl>
              <a:tblPr>
                <a:tableStyleId>{5C22544A-7EE6-4342-B048-85BDC9FD1C3A}</a:tableStyleId>
              </a:tblPr>
              <a:tblGrid>
                <a:gridCol w="2892937">
                  <a:extLst>
                    <a:ext uri="{9D8B030D-6E8A-4147-A177-3AD203B41FA5}">
                      <a16:colId xmlns:a16="http://schemas.microsoft.com/office/drawing/2014/main" val="20000"/>
                    </a:ext>
                  </a:extLst>
                </a:gridCol>
                <a:gridCol w="2371688">
                  <a:extLst>
                    <a:ext uri="{9D8B030D-6E8A-4147-A177-3AD203B41FA5}">
                      <a16:colId xmlns:a16="http://schemas.microsoft.com/office/drawing/2014/main" val="20001"/>
                    </a:ext>
                  </a:extLst>
                </a:gridCol>
                <a:gridCol w="2371688">
                  <a:extLst>
                    <a:ext uri="{9D8B030D-6E8A-4147-A177-3AD203B41FA5}">
                      <a16:colId xmlns:a16="http://schemas.microsoft.com/office/drawing/2014/main" val="20002"/>
                    </a:ext>
                  </a:extLst>
                </a:gridCol>
                <a:gridCol w="2371688">
                  <a:extLst>
                    <a:ext uri="{9D8B030D-6E8A-4147-A177-3AD203B41FA5}">
                      <a16:colId xmlns:a16="http://schemas.microsoft.com/office/drawing/2014/main" val="20003"/>
                    </a:ext>
                  </a:extLst>
                </a:gridCol>
              </a:tblGrid>
              <a:tr h="731520">
                <a:tc>
                  <a:txBody>
                    <a:bodyPr/>
                    <a:lstStyle/>
                    <a:p>
                      <a:endParaRPr lang="en-US" sz="2400" b="0" i="0" dirty="0">
                        <a:latin typeface="Trebuchet MS" panose="020B0703020202090204" pitchFamily="34" charset="0"/>
                      </a:endParaRPr>
                    </a:p>
                  </a:txBody>
                  <a:tcPr marL="121920" marR="121920" marT="60960" marB="60960">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1600" b="0" i="0" dirty="0">
                          <a:solidFill>
                            <a:schemeClr val="bg1"/>
                          </a:solidFill>
                          <a:latin typeface="Trebuchet MS" panose="020B0703020202090204" pitchFamily="34" charset="0"/>
                        </a:rPr>
                        <a:t>Single</a:t>
                      </a:r>
                      <a:endParaRPr lang="ru-RU" sz="1600" b="0" i="0" dirty="0">
                        <a:solidFill>
                          <a:schemeClr val="bg1"/>
                        </a:solidFill>
                        <a:latin typeface="Trebuchet MS" panose="020B0703020202090204" pitchFamily="34" charset="0"/>
                      </a:endParaRPr>
                    </a:p>
                    <a:p>
                      <a:pPr algn="ctr"/>
                      <a:r>
                        <a:rPr lang="ru-RU" sz="1600" b="0" i="0" dirty="0">
                          <a:solidFill>
                            <a:schemeClr val="bg1"/>
                          </a:solidFill>
                          <a:latin typeface="Trebuchet MS" panose="020B0703020202090204" pitchFamily="34" charset="0"/>
                        </a:rPr>
                        <a:t>10</a:t>
                      </a:r>
                      <a:r>
                        <a:rPr lang="en-US" sz="1600" b="0" i="0" dirty="0">
                          <a:solidFill>
                            <a:schemeClr val="bg1"/>
                          </a:solidFill>
                          <a:latin typeface="Trebuchet MS" panose="020B0703020202090204" pitchFamily="34" charset="0"/>
                        </a:rPr>
                        <a:t>k EPS / 250 </a:t>
                      </a:r>
                      <a:r>
                        <a:rPr lang="ru-RU" sz="1600" b="0" i="0" dirty="0">
                          <a:solidFill>
                            <a:schemeClr val="bg1"/>
                          </a:solidFill>
                          <a:latin typeface="Trebuchet MS" panose="020B0703020202090204" pitchFamily="34" charset="0"/>
                        </a:rPr>
                        <a:t>ГБ</a:t>
                      </a:r>
                      <a:endParaRPr lang="en-US" sz="2400" dirty="0">
                        <a:solidFill>
                          <a:schemeClr val="bg1"/>
                        </a:solidFill>
                      </a:endParaRPr>
                    </a:p>
                  </a:txBody>
                  <a:tcPr marL="121920" marR="121920" marT="60960" marB="6096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1"/>
                    </a:solidFill>
                  </a:tcPr>
                </a:tc>
                <a:tc>
                  <a:txBody>
                    <a:bodyPr/>
                    <a:lstStyle/>
                    <a:p>
                      <a:pPr algn="ctr"/>
                      <a:r>
                        <a:rPr lang="en-US" sz="1600" b="0" i="0" dirty="0">
                          <a:solidFill>
                            <a:schemeClr val="bg1"/>
                          </a:solidFill>
                          <a:latin typeface="Trebuchet MS" panose="020B0703020202090204" pitchFamily="34" charset="0"/>
                        </a:rPr>
                        <a:t>Cluster</a:t>
                      </a:r>
                      <a:endParaRPr lang="ru-RU" sz="1600" b="0" i="0" dirty="0">
                        <a:solidFill>
                          <a:schemeClr val="bg1"/>
                        </a:solidFill>
                        <a:latin typeface="Trebuchet MS" panose="020B0703020202090204" pitchFamily="34" charset="0"/>
                      </a:endParaRPr>
                    </a:p>
                    <a:p>
                      <a:pPr algn="ctr"/>
                      <a:r>
                        <a:rPr lang="ru-RU" sz="1600" b="0" i="0" dirty="0">
                          <a:solidFill>
                            <a:schemeClr val="bg1"/>
                          </a:solidFill>
                          <a:latin typeface="Trebuchet MS" panose="020B0703020202090204" pitchFamily="34" charset="0"/>
                        </a:rPr>
                        <a:t>40</a:t>
                      </a:r>
                      <a:r>
                        <a:rPr lang="en-US" sz="1600" b="0" i="0" dirty="0">
                          <a:solidFill>
                            <a:schemeClr val="bg1"/>
                          </a:solidFill>
                          <a:latin typeface="Trebuchet MS" panose="020B0703020202090204" pitchFamily="34" charset="0"/>
                        </a:rPr>
                        <a:t>k EPS / 1 T</a:t>
                      </a:r>
                      <a:r>
                        <a:rPr lang="ru-RU" sz="1600" b="0" i="0" dirty="0">
                          <a:solidFill>
                            <a:schemeClr val="bg1"/>
                          </a:solidFill>
                          <a:latin typeface="Trebuchet MS" panose="020B0703020202090204" pitchFamily="34" charset="0"/>
                        </a:rPr>
                        <a:t>Б</a:t>
                      </a:r>
                      <a:endParaRPr lang="en-US" sz="1600" b="0" i="0" dirty="0">
                        <a:solidFill>
                          <a:schemeClr val="bg1"/>
                        </a:solidFill>
                        <a:latin typeface="Trebuchet MS" panose="020B0703020202090204" pitchFamily="34" charset="0"/>
                      </a:endParaRPr>
                    </a:p>
                  </a:txBody>
                  <a:tcPr marL="121920" marR="121920" marT="60960" marB="6096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4"/>
                    </a:solidFill>
                  </a:tcPr>
                </a:tc>
                <a:tc>
                  <a:txBody>
                    <a:bodyPr/>
                    <a:lstStyle/>
                    <a:p>
                      <a:pPr algn="ctr"/>
                      <a:r>
                        <a:rPr lang="en-US" sz="1600" b="0" i="0" dirty="0">
                          <a:solidFill>
                            <a:schemeClr val="bg1"/>
                          </a:solidFill>
                          <a:latin typeface="Trebuchet MS" panose="020B0703020202090204" pitchFamily="34" charset="0"/>
                        </a:rPr>
                        <a:t>Cluster +</a:t>
                      </a:r>
                      <a:endParaRPr lang="ru-RU" sz="1600" b="0" i="0" dirty="0">
                        <a:solidFill>
                          <a:schemeClr val="bg1"/>
                        </a:solidFill>
                        <a:latin typeface="Trebuchet MS" panose="020B0703020202090204" pitchFamily="34" charset="0"/>
                      </a:endParaRPr>
                    </a:p>
                    <a:p>
                      <a:pPr algn="ctr"/>
                      <a:r>
                        <a:rPr lang="en-US" sz="1600" b="0" i="0" dirty="0">
                          <a:solidFill>
                            <a:schemeClr val="bg1"/>
                          </a:solidFill>
                          <a:latin typeface="Trebuchet MS" panose="020B0703020202090204" pitchFamily="34" charset="0"/>
                        </a:rPr>
                        <a:t>400k EPS / </a:t>
                      </a:r>
                      <a:r>
                        <a:rPr lang="ru-RU" sz="1600" b="0" i="0" dirty="0">
                          <a:solidFill>
                            <a:schemeClr val="bg1"/>
                          </a:solidFill>
                          <a:latin typeface="Trebuchet MS" panose="020B0703020202090204" pitchFamily="34" charset="0"/>
                        </a:rPr>
                        <a:t>1</a:t>
                      </a:r>
                      <a:r>
                        <a:rPr lang="en-US" sz="1600" b="0" i="0" dirty="0">
                          <a:solidFill>
                            <a:schemeClr val="bg1"/>
                          </a:solidFill>
                          <a:latin typeface="Trebuchet MS" panose="020B0703020202090204" pitchFamily="34" charset="0"/>
                        </a:rPr>
                        <a:t>0 </a:t>
                      </a:r>
                      <a:r>
                        <a:rPr lang="ru-RU" sz="1600" b="0" i="0" dirty="0">
                          <a:solidFill>
                            <a:schemeClr val="bg1"/>
                          </a:solidFill>
                          <a:latin typeface="Trebuchet MS" panose="020B0703020202090204" pitchFamily="34" charset="0"/>
                        </a:rPr>
                        <a:t>ТБ</a:t>
                      </a:r>
                      <a:endParaRPr lang="en-US" sz="1600" b="0" i="0" dirty="0">
                        <a:solidFill>
                          <a:schemeClr val="bg1"/>
                        </a:solidFill>
                        <a:latin typeface="Trebuchet MS" panose="020B0703020202090204" pitchFamily="34" charset="0"/>
                      </a:endParaRPr>
                    </a:p>
                  </a:txBody>
                  <a:tcPr marL="121920" marR="121920" marT="60960" marB="6096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641443">
                <a:tc>
                  <a:txBody>
                    <a:bodyPr/>
                    <a:lstStyle/>
                    <a:p>
                      <a:r>
                        <a:rPr lang="ru-RU" sz="1600" b="0" i="0" dirty="0">
                          <a:latin typeface="Trebuchet MS" panose="020B0703020202090204" pitchFamily="34" charset="0"/>
                        </a:rPr>
                        <a:t>Кол-во серверов</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alpha val="30000"/>
                      </a:schemeClr>
                    </a:solidFill>
                  </a:tcPr>
                </a:tc>
                <a:tc>
                  <a:txBody>
                    <a:bodyPr/>
                    <a:lstStyle/>
                    <a:p>
                      <a:pPr algn="ctr"/>
                      <a:r>
                        <a:rPr lang="en-US" sz="1600" b="0" i="0" dirty="0">
                          <a:latin typeface="Trebuchet MS" panose="020B0703020202090204" pitchFamily="34" charset="0"/>
                        </a:rPr>
                        <a:t>3</a:t>
                      </a:r>
                      <a:endParaRPr lang="ru-RU" sz="1600" b="0" i="0" dirty="0">
                        <a:latin typeface="Trebuchet MS" panose="020B0703020202090204" pitchFamily="34" charset="0"/>
                      </a:endParaRPr>
                    </a:p>
                    <a:p>
                      <a:pPr algn="ctr"/>
                      <a:r>
                        <a:rPr lang="ru-RU" sz="1400" b="0" i="1" dirty="0">
                          <a:latin typeface="Trebuchet MS" panose="020B0703020202090204" pitchFamily="34" charset="0"/>
                        </a:rPr>
                        <a:t>1 + 1 + 1</a:t>
                      </a:r>
                      <a:endParaRPr lang="en-US" sz="1400" b="0" i="1"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1">
                        <a:alpha val="20000"/>
                      </a:schemeClr>
                    </a:solidFill>
                  </a:tcPr>
                </a:tc>
                <a:tc>
                  <a:txBody>
                    <a:bodyPr/>
                    <a:lstStyle/>
                    <a:p>
                      <a:pPr algn="ctr"/>
                      <a:r>
                        <a:rPr lang="ru-RU" sz="1600" b="0" i="0" dirty="0">
                          <a:latin typeface="Trebuchet MS" panose="020B0703020202090204" pitchFamily="34" charset="0"/>
                        </a:rPr>
                        <a:t>5</a:t>
                      </a:r>
                    </a:p>
                    <a:p>
                      <a:pPr algn="ctr"/>
                      <a:r>
                        <a:rPr lang="ru-RU" sz="1400" b="0" i="1" dirty="0">
                          <a:latin typeface="Trebuchet MS" panose="020B0703020202090204" pitchFamily="34" charset="0"/>
                        </a:rPr>
                        <a:t>1 + 1 + 3</a:t>
                      </a:r>
                      <a:endParaRPr lang="en-US" sz="1400" b="0" i="1"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4">
                        <a:alpha val="20000"/>
                      </a:schemeClr>
                    </a:solidFill>
                  </a:tcPr>
                </a:tc>
                <a:tc>
                  <a:txBody>
                    <a:bodyPr/>
                    <a:lstStyle/>
                    <a:p>
                      <a:pPr algn="ctr"/>
                      <a:r>
                        <a:rPr lang="ru-RU" sz="1600" b="0" i="0" dirty="0">
                          <a:latin typeface="Trebuchet MS" panose="020B0703020202090204" pitchFamily="34" charset="0"/>
                        </a:rPr>
                        <a:t>14</a:t>
                      </a:r>
                    </a:p>
                    <a:p>
                      <a:pPr algn="ctr"/>
                      <a:r>
                        <a:rPr lang="ru-RU" sz="1400" b="0" i="1" dirty="0">
                          <a:latin typeface="Trebuchet MS" panose="020B0703020202090204" pitchFamily="34" charset="0"/>
                        </a:rPr>
                        <a:t>1 + 5 + 8</a:t>
                      </a:r>
                      <a:endParaRPr lang="en-US" sz="1400" b="0" i="1"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alpha val="20000"/>
                      </a:schemeClr>
                    </a:solidFill>
                  </a:tcPr>
                </a:tc>
                <a:extLst>
                  <a:ext uri="{0D108BD9-81ED-4DB2-BD59-A6C34878D82A}">
                    <a16:rowId xmlns:a16="http://schemas.microsoft.com/office/drawing/2014/main" val="10001"/>
                  </a:ext>
                </a:extLst>
              </a:tr>
              <a:tr h="641443">
                <a:tc>
                  <a:txBody>
                    <a:bodyPr/>
                    <a:lstStyle/>
                    <a:p>
                      <a:r>
                        <a:rPr lang="en-US" sz="1600" b="0" i="0" dirty="0">
                          <a:latin typeface="Trebuchet MS" panose="020B0703020202090204" pitchFamily="34" charset="0"/>
                        </a:rPr>
                        <a:t>CPU, </a:t>
                      </a:r>
                      <a:r>
                        <a:rPr lang="ru-RU" sz="1600" b="0" i="0" dirty="0">
                          <a:latin typeface="Trebuchet MS" panose="020B0703020202090204" pitchFamily="34" charset="0"/>
                        </a:rPr>
                        <a:t>ядер</a:t>
                      </a:r>
                      <a:endParaRPr lang="en-US" sz="1600" dirty="0"/>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alpha val="30000"/>
                      </a:schemeClr>
                    </a:solidFill>
                  </a:tcPr>
                </a:tc>
                <a:tc>
                  <a:txBody>
                    <a:bodyPr/>
                    <a:lstStyle/>
                    <a:p>
                      <a:pPr algn="ctr"/>
                      <a:r>
                        <a:rPr lang="en-US" sz="1600" b="0" i="0" dirty="0">
                          <a:latin typeface="Trebuchet MS" panose="020B0703020202090204" pitchFamily="34" charset="0"/>
                        </a:rPr>
                        <a:t>28</a:t>
                      </a: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1">
                        <a:alpha val="20000"/>
                      </a:schemeClr>
                    </a:solidFill>
                  </a:tcPr>
                </a:tc>
                <a:tc>
                  <a:txBody>
                    <a:bodyPr/>
                    <a:lstStyle/>
                    <a:p>
                      <a:pPr algn="ctr"/>
                      <a:r>
                        <a:rPr lang="ru-RU" sz="1600" b="0" i="0" dirty="0">
                          <a:latin typeface="Trebuchet MS" panose="020B0703020202090204" pitchFamily="34" charset="0"/>
                        </a:rPr>
                        <a:t>60</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4">
                        <a:alpha val="20000"/>
                      </a:schemeClr>
                    </a:solidFill>
                  </a:tcPr>
                </a:tc>
                <a:tc>
                  <a:txBody>
                    <a:bodyPr/>
                    <a:lstStyle/>
                    <a:p>
                      <a:pPr algn="ctr"/>
                      <a:r>
                        <a:rPr lang="ru-RU" sz="1600" b="0" i="0" dirty="0">
                          <a:latin typeface="Trebuchet MS" panose="020B0703020202090204" pitchFamily="34" charset="0"/>
                        </a:rPr>
                        <a:t>500</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alpha val="20000"/>
                      </a:schemeClr>
                    </a:solidFill>
                  </a:tcPr>
                </a:tc>
                <a:extLst>
                  <a:ext uri="{0D108BD9-81ED-4DB2-BD59-A6C34878D82A}">
                    <a16:rowId xmlns:a16="http://schemas.microsoft.com/office/drawing/2014/main" val="10002"/>
                  </a:ext>
                </a:extLst>
              </a:tr>
              <a:tr h="641443">
                <a:tc>
                  <a:txBody>
                    <a:bodyPr/>
                    <a:lstStyle/>
                    <a:p>
                      <a:r>
                        <a:rPr lang="en-US" sz="1600" b="0" i="0" dirty="0">
                          <a:latin typeface="Trebuchet MS" panose="020B0703020202090204" pitchFamily="34" charset="0"/>
                        </a:rPr>
                        <a:t>RAM, </a:t>
                      </a:r>
                      <a:r>
                        <a:rPr lang="ru-RU" sz="1600" b="0" i="0" dirty="0">
                          <a:latin typeface="Trebuchet MS" panose="020B0703020202090204" pitchFamily="34" charset="0"/>
                        </a:rPr>
                        <a:t>ГБ</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alpha val="30000"/>
                      </a:schemeClr>
                    </a:solidFill>
                  </a:tcPr>
                </a:tc>
                <a:tc>
                  <a:txBody>
                    <a:bodyPr/>
                    <a:lstStyle/>
                    <a:p>
                      <a:pPr algn="ctr"/>
                      <a:r>
                        <a:rPr lang="en-US" sz="1600" b="0" i="0" dirty="0">
                          <a:latin typeface="Trebuchet MS" panose="020B0703020202090204" pitchFamily="34" charset="0"/>
                        </a:rPr>
                        <a:t>72</a:t>
                      </a: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1">
                        <a:alpha val="20000"/>
                      </a:schemeClr>
                    </a:solidFill>
                  </a:tcPr>
                </a:tc>
                <a:tc>
                  <a:txBody>
                    <a:bodyPr/>
                    <a:lstStyle/>
                    <a:p>
                      <a:pPr algn="ctr"/>
                      <a:r>
                        <a:rPr lang="ru-RU" sz="1600" b="0" i="0" dirty="0">
                          <a:latin typeface="Trebuchet MS" panose="020B0703020202090204" pitchFamily="34" charset="0"/>
                        </a:rPr>
                        <a:t>184</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4">
                        <a:alpha val="20000"/>
                      </a:schemeClr>
                    </a:solidFill>
                  </a:tcPr>
                </a:tc>
                <a:tc>
                  <a:txBody>
                    <a:bodyPr/>
                    <a:lstStyle/>
                    <a:p>
                      <a:pPr algn="ctr"/>
                      <a:r>
                        <a:rPr lang="ru-RU" sz="1600" b="0" i="0" dirty="0">
                          <a:latin typeface="Trebuchet MS" panose="020B0703020202090204" pitchFamily="34" charset="0"/>
                        </a:rPr>
                        <a:t>1632</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alpha val="20000"/>
                      </a:schemeClr>
                    </a:solidFill>
                  </a:tcPr>
                </a:tc>
                <a:extLst>
                  <a:ext uri="{0D108BD9-81ED-4DB2-BD59-A6C34878D82A}">
                    <a16:rowId xmlns:a16="http://schemas.microsoft.com/office/drawing/2014/main" val="10003"/>
                  </a:ext>
                </a:extLst>
              </a:tr>
              <a:tr h="641443">
                <a:tc>
                  <a:txBody>
                    <a:bodyPr/>
                    <a:lstStyle/>
                    <a:p>
                      <a:r>
                        <a:rPr lang="ru-RU" sz="1600" b="0" i="0" dirty="0">
                          <a:latin typeface="Trebuchet MS" panose="020B0703020202090204" pitchFamily="34" charset="0"/>
                        </a:rPr>
                        <a:t>Хранилище</a:t>
                      </a:r>
                      <a:r>
                        <a:rPr lang="en-US" sz="1600" b="0" i="0" dirty="0">
                          <a:latin typeface="Trebuchet MS" panose="020B0703020202090204" pitchFamily="34" charset="0"/>
                        </a:rPr>
                        <a:t> </a:t>
                      </a:r>
                      <a:r>
                        <a:rPr lang="ru-RU" sz="1600" b="0" i="0" dirty="0">
                          <a:latin typeface="Trebuchet MS" panose="020B0703020202090204" pitchFamily="34" charset="0"/>
                        </a:rPr>
                        <a:t>до, ГБ</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alpha val="30000"/>
                      </a:schemeClr>
                    </a:solidFill>
                  </a:tcPr>
                </a:tc>
                <a:tc>
                  <a:txBody>
                    <a:bodyPr/>
                    <a:lstStyle/>
                    <a:p>
                      <a:pPr algn="ctr"/>
                      <a:r>
                        <a:rPr lang="ru-RU" sz="1600" b="0" i="0" dirty="0">
                          <a:latin typeface="Trebuchet MS" panose="020B0703020202090204" pitchFamily="34" charset="0"/>
                        </a:rPr>
                        <a:t>5000</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1">
                        <a:alpha val="20000"/>
                      </a:schemeClr>
                    </a:solidFill>
                  </a:tcPr>
                </a:tc>
                <a:tc>
                  <a:txBody>
                    <a:bodyPr/>
                    <a:lstStyle/>
                    <a:p>
                      <a:pPr algn="ctr"/>
                      <a:r>
                        <a:rPr lang="ru-RU" sz="1600" b="0" i="0" dirty="0">
                          <a:latin typeface="Trebuchet MS" panose="020B0703020202090204" pitchFamily="34" charset="0"/>
                        </a:rPr>
                        <a:t>14400</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4">
                        <a:alpha val="20000"/>
                      </a:schemeClr>
                    </a:solidFill>
                  </a:tcPr>
                </a:tc>
                <a:tc>
                  <a:txBody>
                    <a:bodyPr/>
                    <a:lstStyle/>
                    <a:p>
                      <a:pPr algn="ctr"/>
                      <a:r>
                        <a:rPr lang="ru-RU" sz="1600" b="0" i="0" dirty="0">
                          <a:latin typeface="Trebuchet MS" panose="020B0703020202090204" pitchFamily="34" charset="0"/>
                        </a:rPr>
                        <a:t>122880</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alpha val="20000"/>
                      </a:schemeClr>
                    </a:solidFill>
                  </a:tcPr>
                </a:tc>
                <a:extLst>
                  <a:ext uri="{0D108BD9-81ED-4DB2-BD59-A6C34878D82A}">
                    <a16:rowId xmlns:a16="http://schemas.microsoft.com/office/drawing/2014/main" val="10004"/>
                  </a:ext>
                </a:extLst>
              </a:tr>
              <a:tr h="641443">
                <a:tc>
                  <a:txBody>
                    <a:bodyPr/>
                    <a:lstStyle/>
                    <a:p>
                      <a:r>
                        <a:rPr lang="ru-RU" sz="1600" b="0" i="0" dirty="0">
                          <a:latin typeface="Trebuchet MS" panose="020B0703020202090204" pitchFamily="34" charset="0"/>
                        </a:rPr>
                        <a:t>Срок хранения до, </a:t>
                      </a:r>
                      <a:r>
                        <a:rPr lang="ru-RU" sz="1600" b="0" i="0" dirty="0" err="1">
                          <a:latin typeface="Trebuchet MS" panose="020B0703020202090204" pitchFamily="34" charset="0"/>
                        </a:rPr>
                        <a:t>сут</a:t>
                      </a:r>
                      <a:r>
                        <a:rPr lang="ru-RU" sz="1600" b="0" i="0" dirty="0">
                          <a:latin typeface="Trebuchet MS" panose="020B0703020202090204" pitchFamily="34" charset="0"/>
                        </a:rPr>
                        <a:t>.</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alpha val="30000"/>
                      </a:schemeClr>
                    </a:solidFill>
                  </a:tcPr>
                </a:tc>
                <a:tc>
                  <a:txBody>
                    <a:bodyPr/>
                    <a:lstStyle/>
                    <a:p>
                      <a:pPr algn="ctr"/>
                      <a:r>
                        <a:rPr lang="ru-RU" sz="1600" b="0" i="0" dirty="0">
                          <a:latin typeface="Trebuchet MS" panose="020B0703020202090204" pitchFamily="34" charset="0"/>
                        </a:rPr>
                        <a:t>20</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1">
                        <a:alpha val="20000"/>
                      </a:schemeClr>
                    </a:solidFill>
                  </a:tcPr>
                </a:tc>
                <a:tc>
                  <a:txBody>
                    <a:bodyPr/>
                    <a:lstStyle/>
                    <a:p>
                      <a:pPr algn="ctr"/>
                      <a:r>
                        <a:rPr lang="ru-RU" sz="1600" b="0" i="0" dirty="0">
                          <a:latin typeface="Trebuchet MS" panose="020B0703020202090204" pitchFamily="34" charset="0"/>
                        </a:rPr>
                        <a:t>14</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4">
                        <a:alpha val="20000"/>
                      </a:schemeClr>
                    </a:solidFill>
                  </a:tcPr>
                </a:tc>
                <a:tc>
                  <a:txBody>
                    <a:bodyPr/>
                    <a:lstStyle/>
                    <a:p>
                      <a:pPr algn="ctr"/>
                      <a:r>
                        <a:rPr lang="ru-RU" sz="1600" b="0" i="0" dirty="0">
                          <a:latin typeface="Trebuchet MS" panose="020B0703020202090204" pitchFamily="34" charset="0"/>
                        </a:rPr>
                        <a:t>12</a:t>
                      </a:r>
                      <a:endParaRPr lang="en-US" sz="1600" b="0" i="0" dirty="0">
                        <a:latin typeface="Trebuchet MS" panose="020B0703020202090204" pitchFamily="34" charset="0"/>
                      </a:endParaRPr>
                    </a:p>
                  </a:txBody>
                  <a:tcPr marL="121920" marR="121920" marT="60960" marB="6096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alpha val="2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3449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DF3AAC0-0F61-4910-9612-7DD9CAFB6AFB}"/>
              </a:ext>
            </a:extLst>
          </p:cNvPr>
          <p:cNvSpPr txBox="1">
            <a:spLocks/>
          </p:cNvSpPr>
          <p:nvPr/>
        </p:nvSpPr>
        <p:spPr>
          <a:xfrm>
            <a:off x="0" y="2978332"/>
            <a:ext cx="12192000" cy="901336"/>
          </a:xfrm>
          <a:prstGeom prst="rect">
            <a:avLst/>
          </a:prstGeom>
        </p:spPr>
        <p:txBody>
          <a:bodyPr vert="horz" lIns="0" tIns="0" rIns="0" bIns="0" rtlCol="0" anchor="ctr">
            <a:normAutofit/>
          </a:bodyPr>
          <a:lstStyle>
            <a:lvl1pPr algn="ctr" defTabSz="1219170" rtl="0" eaLnBrk="1" latinLnBrk="0" hangingPunct="1">
              <a:lnSpc>
                <a:spcPct val="86000"/>
              </a:lnSpc>
              <a:spcBef>
                <a:spcPct val="0"/>
              </a:spcBef>
              <a:buNone/>
              <a:defRPr sz="3600" kern="800" spc="-53">
                <a:solidFill>
                  <a:schemeClr val="tx1"/>
                </a:solidFill>
                <a:latin typeface="Trebuchet MS" panose="020B0703020202090204" pitchFamily="34" charset="0"/>
                <a:ea typeface="+mj-ea"/>
                <a:cs typeface="+mj-cs"/>
              </a:defRPr>
            </a:lvl1pPr>
          </a:lstStyle>
          <a:p>
            <a:r>
              <a:rPr lang="ru-RU" dirty="0">
                <a:solidFill>
                  <a:srgbClr val="DC4E41"/>
                </a:solidFill>
              </a:rPr>
              <a:t>Спасибо за внимание!</a:t>
            </a:r>
          </a:p>
        </p:txBody>
      </p:sp>
    </p:spTree>
    <p:extLst>
      <p:ext uri="{BB962C8B-B14F-4D97-AF65-F5344CB8AC3E}">
        <p14:creationId xmlns:p14="http://schemas.microsoft.com/office/powerpoint/2010/main" val="2718010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EEB4B-CD9E-1F4B-82D9-30E8CBDB05D1}"/>
              </a:ext>
            </a:extLst>
          </p:cNvPr>
          <p:cNvSpPr>
            <a:spLocks noGrp="1"/>
          </p:cNvSpPr>
          <p:nvPr>
            <p:ph type="title"/>
          </p:nvPr>
        </p:nvSpPr>
        <p:spPr/>
        <p:txBody>
          <a:bodyPr/>
          <a:lstStyle/>
          <a:p>
            <a:r>
              <a:rPr lang="ru-RU" dirty="0"/>
              <a:t>Цели тестирования</a:t>
            </a:r>
            <a:endParaRPr lang="en-RU" dirty="0"/>
          </a:p>
        </p:txBody>
      </p:sp>
      <p:sp>
        <p:nvSpPr>
          <p:cNvPr id="3" name="Content Placeholder 2">
            <a:extLst>
              <a:ext uri="{FF2B5EF4-FFF2-40B4-BE49-F238E27FC236}">
                <a16:creationId xmlns:a16="http://schemas.microsoft.com/office/drawing/2014/main" id="{B580C397-18C3-684E-90DD-97F44A712ECE}"/>
              </a:ext>
            </a:extLst>
          </p:cNvPr>
          <p:cNvSpPr>
            <a:spLocks noGrp="1"/>
          </p:cNvSpPr>
          <p:nvPr>
            <p:ph idx="1"/>
          </p:nvPr>
        </p:nvSpPr>
        <p:spPr/>
        <p:txBody>
          <a:bodyPr/>
          <a:lstStyle/>
          <a:p>
            <a:r>
              <a:rPr lang="ru-RU" dirty="0"/>
              <a:t>Достижение работоспособности при потоке 10 ТБ/сутки</a:t>
            </a:r>
          </a:p>
          <a:p>
            <a:r>
              <a:rPr lang="ru-RU" dirty="0"/>
              <a:t>Проверка работы кластера под высокой нагрузкой</a:t>
            </a:r>
          </a:p>
          <a:p>
            <a:r>
              <a:rPr lang="ru-RU" dirty="0"/>
              <a:t>Проверка горизонтальной и вертикальной масштабируемости </a:t>
            </a:r>
          </a:p>
          <a:p>
            <a:r>
              <a:rPr lang="ru-RU" dirty="0"/>
              <a:t>Формирование эталонных аппаратных конфигураций</a:t>
            </a:r>
          </a:p>
          <a:p>
            <a:endParaRPr lang="en-RU" dirty="0"/>
          </a:p>
        </p:txBody>
      </p:sp>
    </p:spTree>
    <p:extLst>
      <p:ext uri="{BB962C8B-B14F-4D97-AF65-F5344CB8AC3E}">
        <p14:creationId xmlns:p14="http://schemas.microsoft.com/office/powerpoint/2010/main" val="23579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arallelogram 4"/>
          <p:cNvSpPr/>
          <p:nvPr/>
        </p:nvSpPr>
        <p:spPr>
          <a:xfrm flipH="1">
            <a:off x="3968231" y="1795630"/>
            <a:ext cx="1980220" cy="1259300"/>
          </a:xfrm>
          <a:custGeom>
            <a:avLst/>
            <a:gdLst>
              <a:gd name="connsiteX0" fmla="*/ 0 w 2808312"/>
              <a:gd name="connsiteY0" fmla="*/ 1584176 h 1584176"/>
              <a:gd name="connsiteX1" fmla="*/ 948494 w 2808312"/>
              <a:gd name="connsiteY1" fmla="*/ 0 h 1584176"/>
              <a:gd name="connsiteX2" fmla="*/ 2808312 w 2808312"/>
              <a:gd name="connsiteY2" fmla="*/ 0 h 1584176"/>
              <a:gd name="connsiteX3" fmla="*/ 1859818 w 2808312"/>
              <a:gd name="connsiteY3" fmla="*/ 1584176 h 1584176"/>
              <a:gd name="connsiteX4" fmla="*/ 0 w 2808312"/>
              <a:gd name="connsiteY4" fmla="*/ 1584176 h 1584176"/>
              <a:gd name="connsiteX0" fmla="*/ 1859818 w 2808312"/>
              <a:gd name="connsiteY0" fmla="*/ 1584176 h 1675616"/>
              <a:gd name="connsiteX1" fmla="*/ 0 w 2808312"/>
              <a:gd name="connsiteY1" fmla="*/ 1584176 h 1675616"/>
              <a:gd name="connsiteX2" fmla="*/ 948494 w 2808312"/>
              <a:gd name="connsiteY2" fmla="*/ 0 h 1675616"/>
              <a:gd name="connsiteX3" fmla="*/ 2808312 w 2808312"/>
              <a:gd name="connsiteY3" fmla="*/ 0 h 1675616"/>
              <a:gd name="connsiteX4" fmla="*/ 1951258 w 2808312"/>
              <a:gd name="connsiteY4" fmla="*/ 1675616 h 1675616"/>
              <a:gd name="connsiteX0" fmla="*/ 1859818 w 2808312"/>
              <a:gd name="connsiteY0" fmla="*/ 1584176 h 1584176"/>
              <a:gd name="connsiteX1" fmla="*/ 0 w 2808312"/>
              <a:gd name="connsiteY1" fmla="*/ 1584176 h 1584176"/>
              <a:gd name="connsiteX2" fmla="*/ 948494 w 2808312"/>
              <a:gd name="connsiteY2" fmla="*/ 0 h 1584176"/>
              <a:gd name="connsiteX3" fmla="*/ 2808312 w 2808312"/>
              <a:gd name="connsiteY3" fmla="*/ 0 h 1584176"/>
              <a:gd name="connsiteX0" fmla="*/ 0 w 2808312"/>
              <a:gd name="connsiteY0" fmla="*/ 1584176 h 1584176"/>
              <a:gd name="connsiteX1" fmla="*/ 948494 w 2808312"/>
              <a:gd name="connsiteY1" fmla="*/ 0 h 1584176"/>
              <a:gd name="connsiteX2" fmla="*/ 2808312 w 2808312"/>
              <a:gd name="connsiteY2" fmla="*/ 0 h 1584176"/>
            </a:gdLst>
            <a:ahLst/>
            <a:cxnLst>
              <a:cxn ang="0">
                <a:pos x="connsiteX0" y="connsiteY0"/>
              </a:cxn>
              <a:cxn ang="0">
                <a:pos x="connsiteX1" y="connsiteY1"/>
              </a:cxn>
              <a:cxn ang="0">
                <a:pos x="connsiteX2" y="connsiteY2"/>
              </a:cxn>
            </a:cxnLst>
            <a:rect l="l" t="t" r="r" b="b"/>
            <a:pathLst>
              <a:path w="2808312" h="1584176">
                <a:moveTo>
                  <a:pt x="0" y="1584176"/>
                </a:moveTo>
                <a:lnTo>
                  <a:pt x="948494" y="0"/>
                </a:lnTo>
                <a:lnTo>
                  <a:pt x="2808312" y="0"/>
                </a:lnTo>
              </a:path>
            </a:pathLst>
          </a:custGeom>
          <a:noFill/>
          <a:ln w="28575">
            <a:solidFill>
              <a:schemeClr val="tx1">
                <a:alpha val="50000"/>
              </a:schemeClr>
            </a:solidFill>
            <a:tailEnd type="oval" w="lg" len="lg"/>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rebuchet MS" panose="020B0703020202090204" pitchFamily="34" charset="0"/>
            </a:endParaRPr>
          </a:p>
        </p:txBody>
      </p:sp>
      <p:sp>
        <p:nvSpPr>
          <p:cNvPr id="11" name="Parallelogram 4"/>
          <p:cNvSpPr/>
          <p:nvPr/>
        </p:nvSpPr>
        <p:spPr>
          <a:xfrm flipH="1" flipV="1">
            <a:off x="3968231" y="3803071"/>
            <a:ext cx="1980220" cy="1376934"/>
          </a:xfrm>
          <a:custGeom>
            <a:avLst/>
            <a:gdLst>
              <a:gd name="connsiteX0" fmla="*/ 0 w 2808312"/>
              <a:gd name="connsiteY0" fmla="*/ 1584176 h 1584176"/>
              <a:gd name="connsiteX1" fmla="*/ 948494 w 2808312"/>
              <a:gd name="connsiteY1" fmla="*/ 0 h 1584176"/>
              <a:gd name="connsiteX2" fmla="*/ 2808312 w 2808312"/>
              <a:gd name="connsiteY2" fmla="*/ 0 h 1584176"/>
              <a:gd name="connsiteX3" fmla="*/ 1859818 w 2808312"/>
              <a:gd name="connsiteY3" fmla="*/ 1584176 h 1584176"/>
              <a:gd name="connsiteX4" fmla="*/ 0 w 2808312"/>
              <a:gd name="connsiteY4" fmla="*/ 1584176 h 1584176"/>
              <a:gd name="connsiteX0" fmla="*/ 1859818 w 2808312"/>
              <a:gd name="connsiteY0" fmla="*/ 1584176 h 1675616"/>
              <a:gd name="connsiteX1" fmla="*/ 0 w 2808312"/>
              <a:gd name="connsiteY1" fmla="*/ 1584176 h 1675616"/>
              <a:gd name="connsiteX2" fmla="*/ 948494 w 2808312"/>
              <a:gd name="connsiteY2" fmla="*/ 0 h 1675616"/>
              <a:gd name="connsiteX3" fmla="*/ 2808312 w 2808312"/>
              <a:gd name="connsiteY3" fmla="*/ 0 h 1675616"/>
              <a:gd name="connsiteX4" fmla="*/ 1951258 w 2808312"/>
              <a:gd name="connsiteY4" fmla="*/ 1675616 h 1675616"/>
              <a:gd name="connsiteX0" fmla="*/ 1859818 w 2808312"/>
              <a:gd name="connsiteY0" fmla="*/ 1584176 h 1584176"/>
              <a:gd name="connsiteX1" fmla="*/ 0 w 2808312"/>
              <a:gd name="connsiteY1" fmla="*/ 1584176 h 1584176"/>
              <a:gd name="connsiteX2" fmla="*/ 948494 w 2808312"/>
              <a:gd name="connsiteY2" fmla="*/ 0 h 1584176"/>
              <a:gd name="connsiteX3" fmla="*/ 2808312 w 2808312"/>
              <a:gd name="connsiteY3" fmla="*/ 0 h 1584176"/>
              <a:gd name="connsiteX0" fmla="*/ 0 w 2808312"/>
              <a:gd name="connsiteY0" fmla="*/ 1584176 h 1584176"/>
              <a:gd name="connsiteX1" fmla="*/ 948494 w 2808312"/>
              <a:gd name="connsiteY1" fmla="*/ 0 h 1584176"/>
              <a:gd name="connsiteX2" fmla="*/ 2808312 w 2808312"/>
              <a:gd name="connsiteY2" fmla="*/ 0 h 1584176"/>
            </a:gdLst>
            <a:ahLst/>
            <a:cxnLst>
              <a:cxn ang="0">
                <a:pos x="connsiteX0" y="connsiteY0"/>
              </a:cxn>
              <a:cxn ang="0">
                <a:pos x="connsiteX1" y="connsiteY1"/>
              </a:cxn>
              <a:cxn ang="0">
                <a:pos x="connsiteX2" y="connsiteY2"/>
              </a:cxn>
            </a:cxnLst>
            <a:rect l="l" t="t" r="r" b="b"/>
            <a:pathLst>
              <a:path w="2808312" h="1584176">
                <a:moveTo>
                  <a:pt x="0" y="1584176"/>
                </a:moveTo>
                <a:lnTo>
                  <a:pt x="948494" y="0"/>
                </a:lnTo>
                <a:lnTo>
                  <a:pt x="2808312" y="0"/>
                </a:lnTo>
              </a:path>
            </a:pathLst>
          </a:custGeom>
          <a:noFill/>
          <a:ln w="28575">
            <a:solidFill>
              <a:schemeClr val="tx1">
                <a:alpha val="50000"/>
              </a:schemeClr>
            </a:solidFill>
            <a:tailEnd type="oval" w="lg" len="lg"/>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rebuchet MS" panose="020B0703020202090204" pitchFamily="34" charset="0"/>
            </a:endParaRPr>
          </a:p>
        </p:txBody>
      </p:sp>
      <p:sp>
        <p:nvSpPr>
          <p:cNvPr id="5" name="Parallelogram 4"/>
          <p:cNvSpPr/>
          <p:nvPr/>
        </p:nvSpPr>
        <p:spPr>
          <a:xfrm>
            <a:off x="6180239" y="1779233"/>
            <a:ext cx="1980220" cy="1275697"/>
          </a:xfrm>
          <a:custGeom>
            <a:avLst/>
            <a:gdLst>
              <a:gd name="connsiteX0" fmla="*/ 0 w 2808312"/>
              <a:gd name="connsiteY0" fmla="*/ 1584176 h 1584176"/>
              <a:gd name="connsiteX1" fmla="*/ 948494 w 2808312"/>
              <a:gd name="connsiteY1" fmla="*/ 0 h 1584176"/>
              <a:gd name="connsiteX2" fmla="*/ 2808312 w 2808312"/>
              <a:gd name="connsiteY2" fmla="*/ 0 h 1584176"/>
              <a:gd name="connsiteX3" fmla="*/ 1859818 w 2808312"/>
              <a:gd name="connsiteY3" fmla="*/ 1584176 h 1584176"/>
              <a:gd name="connsiteX4" fmla="*/ 0 w 2808312"/>
              <a:gd name="connsiteY4" fmla="*/ 1584176 h 1584176"/>
              <a:gd name="connsiteX0" fmla="*/ 1859818 w 2808312"/>
              <a:gd name="connsiteY0" fmla="*/ 1584176 h 1675616"/>
              <a:gd name="connsiteX1" fmla="*/ 0 w 2808312"/>
              <a:gd name="connsiteY1" fmla="*/ 1584176 h 1675616"/>
              <a:gd name="connsiteX2" fmla="*/ 948494 w 2808312"/>
              <a:gd name="connsiteY2" fmla="*/ 0 h 1675616"/>
              <a:gd name="connsiteX3" fmla="*/ 2808312 w 2808312"/>
              <a:gd name="connsiteY3" fmla="*/ 0 h 1675616"/>
              <a:gd name="connsiteX4" fmla="*/ 1951258 w 2808312"/>
              <a:gd name="connsiteY4" fmla="*/ 1675616 h 1675616"/>
              <a:gd name="connsiteX0" fmla="*/ 1859818 w 2808312"/>
              <a:gd name="connsiteY0" fmla="*/ 1584176 h 1584176"/>
              <a:gd name="connsiteX1" fmla="*/ 0 w 2808312"/>
              <a:gd name="connsiteY1" fmla="*/ 1584176 h 1584176"/>
              <a:gd name="connsiteX2" fmla="*/ 948494 w 2808312"/>
              <a:gd name="connsiteY2" fmla="*/ 0 h 1584176"/>
              <a:gd name="connsiteX3" fmla="*/ 2808312 w 2808312"/>
              <a:gd name="connsiteY3" fmla="*/ 0 h 1584176"/>
              <a:gd name="connsiteX0" fmla="*/ 0 w 2808312"/>
              <a:gd name="connsiteY0" fmla="*/ 1584176 h 1584176"/>
              <a:gd name="connsiteX1" fmla="*/ 948494 w 2808312"/>
              <a:gd name="connsiteY1" fmla="*/ 0 h 1584176"/>
              <a:gd name="connsiteX2" fmla="*/ 2808312 w 2808312"/>
              <a:gd name="connsiteY2" fmla="*/ 0 h 1584176"/>
            </a:gdLst>
            <a:ahLst/>
            <a:cxnLst>
              <a:cxn ang="0">
                <a:pos x="connsiteX0" y="connsiteY0"/>
              </a:cxn>
              <a:cxn ang="0">
                <a:pos x="connsiteX1" y="connsiteY1"/>
              </a:cxn>
              <a:cxn ang="0">
                <a:pos x="connsiteX2" y="connsiteY2"/>
              </a:cxn>
            </a:cxnLst>
            <a:rect l="l" t="t" r="r" b="b"/>
            <a:pathLst>
              <a:path w="2808312" h="1584176">
                <a:moveTo>
                  <a:pt x="0" y="1584176"/>
                </a:moveTo>
                <a:lnTo>
                  <a:pt x="948494" y="0"/>
                </a:lnTo>
                <a:lnTo>
                  <a:pt x="2808312" y="0"/>
                </a:lnTo>
              </a:path>
            </a:pathLst>
          </a:custGeom>
          <a:noFill/>
          <a:ln w="28575">
            <a:solidFill>
              <a:schemeClr val="tx1">
                <a:alpha val="50000"/>
              </a:schemeClr>
            </a:solidFill>
            <a:tailEnd type="oval" w="lg" len="lg"/>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rebuchet MS" panose="020B0703020202090204" pitchFamily="34" charset="0"/>
            </a:endParaRPr>
          </a:p>
        </p:txBody>
      </p:sp>
      <p:sp>
        <p:nvSpPr>
          <p:cNvPr id="7" name="Parallelogram 4"/>
          <p:cNvSpPr/>
          <p:nvPr/>
        </p:nvSpPr>
        <p:spPr>
          <a:xfrm flipV="1">
            <a:off x="6180239" y="3803071"/>
            <a:ext cx="1980220" cy="1360538"/>
          </a:xfrm>
          <a:custGeom>
            <a:avLst/>
            <a:gdLst>
              <a:gd name="connsiteX0" fmla="*/ 0 w 2808312"/>
              <a:gd name="connsiteY0" fmla="*/ 1584176 h 1584176"/>
              <a:gd name="connsiteX1" fmla="*/ 948494 w 2808312"/>
              <a:gd name="connsiteY1" fmla="*/ 0 h 1584176"/>
              <a:gd name="connsiteX2" fmla="*/ 2808312 w 2808312"/>
              <a:gd name="connsiteY2" fmla="*/ 0 h 1584176"/>
              <a:gd name="connsiteX3" fmla="*/ 1859818 w 2808312"/>
              <a:gd name="connsiteY3" fmla="*/ 1584176 h 1584176"/>
              <a:gd name="connsiteX4" fmla="*/ 0 w 2808312"/>
              <a:gd name="connsiteY4" fmla="*/ 1584176 h 1584176"/>
              <a:gd name="connsiteX0" fmla="*/ 1859818 w 2808312"/>
              <a:gd name="connsiteY0" fmla="*/ 1584176 h 1675616"/>
              <a:gd name="connsiteX1" fmla="*/ 0 w 2808312"/>
              <a:gd name="connsiteY1" fmla="*/ 1584176 h 1675616"/>
              <a:gd name="connsiteX2" fmla="*/ 948494 w 2808312"/>
              <a:gd name="connsiteY2" fmla="*/ 0 h 1675616"/>
              <a:gd name="connsiteX3" fmla="*/ 2808312 w 2808312"/>
              <a:gd name="connsiteY3" fmla="*/ 0 h 1675616"/>
              <a:gd name="connsiteX4" fmla="*/ 1951258 w 2808312"/>
              <a:gd name="connsiteY4" fmla="*/ 1675616 h 1675616"/>
              <a:gd name="connsiteX0" fmla="*/ 1859818 w 2808312"/>
              <a:gd name="connsiteY0" fmla="*/ 1584176 h 1584176"/>
              <a:gd name="connsiteX1" fmla="*/ 0 w 2808312"/>
              <a:gd name="connsiteY1" fmla="*/ 1584176 h 1584176"/>
              <a:gd name="connsiteX2" fmla="*/ 948494 w 2808312"/>
              <a:gd name="connsiteY2" fmla="*/ 0 h 1584176"/>
              <a:gd name="connsiteX3" fmla="*/ 2808312 w 2808312"/>
              <a:gd name="connsiteY3" fmla="*/ 0 h 1584176"/>
              <a:gd name="connsiteX0" fmla="*/ 0 w 2808312"/>
              <a:gd name="connsiteY0" fmla="*/ 1584176 h 1584176"/>
              <a:gd name="connsiteX1" fmla="*/ 948494 w 2808312"/>
              <a:gd name="connsiteY1" fmla="*/ 0 h 1584176"/>
              <a:gd name="connsiteX2" fmla="*/ 2808312 w 2808312"/>
              <a:gd name="connsiteY2" fmla="*/ 0 h 1584176"/>
            </a:gdLst>
            <a:ahLst/>
            <a:cxnLst>
              <a:cxn ang="0">
                <a:pos x="connsiteX0" y="connsiteY0"/>
              </a:cxn>
              <a:cxn ang="0">
                <a:pos x="connsiteX1" y="connsiteY1"/>
              </a:cxn>
              <a:cxn ang="0">
                <a:pos x="connsiteX2" y="connsiteY2"/>
              </a:cxn>
            </a:cxnLst>
            <a:rect l="l" t="t" r="r" b="b"/>
            <a:pathLst>
              <a:path w="2808312" h="1584176">
                <a:moveTo>
                  <a:pt x="0" y="1584176"/>
                </a:moveTo>
                <a:lnTo>
                  <a:pt x="948494" y="0"/>
                </a:lnTo>
                <a:lnTo>
                  <a:pt x="2808312" y="0"/>
                </a:lnTo>
              </a:path>
            </a:pathLst>
          </a:custGeom>
          <a:noFill/>
          <a:ln w="28575">
            <a:solidFill>
              <a:schemeClr val="tx1">
                <a:alpha val="50000"/>
              </a:schemeClr>
            </a:solidFill>
            <a:tailEnd type="oval" w="lg" len="lg"/>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rebuchet MS" panose="020B0703020202090204" pitchFamily="34" charset="0"/>
            </a:endParaRPr>
          </a:p>
        </p:txBody>
      </p:sp>
      <p:sp>
        <p:nvSpPr>
          <p:cNvPr id="16" name="Rectangle 15"/>
          <p:cNvSpPr/>
          <p:nvPr/>
        </p:nvSpPr>
        <p:spPr>
          <a:xfrm>
            <a:off x="1507070" y="1550575"/>
            <a:ext cx="2269067" cy="615553"/>
          </a:xfrm>
          <a:prstGeom prst="rect">
            <a:avLst/>
          </a:prstGeom>
        </p:spPr>
        <p:txBody>
          <a:bodyPr wrap="square" lIns="0" rIns="0">
            <a:spAutoFit/>
          </a:bodyPr>
          <a:lstStyle/>
          <a:p>
            <a:pPr algn="r">
              <a:lnSpc>
                <a:spcPct val="85000"/>
              </a:lnSpc>
            </a:pPr>
            <a:r>
              <a:rPr lang="en-US" dirty="0">
                <a:latin typeface="Trebuchet MS" panose="020B0703020202090204" pitchFamily="34" charset="0"/>
              </a:rPr>
              <a:t>232</a:t>
            </a:r>
          </a:p>
          <a:p>
            <a:pPr algn="r">
              <a:lnSpc>
                <a:spcPct val="85000"/>
              </a:lnSpc>
            </a:pPr>
            <a:r>
              <a:rPr lang="ru-RU" sz="1600" dirty="0">
                <a:latin typeface="Trebuchet MS" panose="020B0703020202090204" pitchFamily="34" charset="0"/>
              </a:rPr>
              <a:t>Ядер </a:t>
            </a:r>
            <a:r>
              <a:rPr lang="en-US" sz="1600" dirty="0">
                <a:latin typeface="Trebuchet MS" panose="020B0703020202090204" pitchFamily="34" charset="0"/>
              </a:rPr>
              <a:t>CPU</a:t>
            </a:r>
          </a:p>
        </p:txBody>
      </p:sp>
      <p:sp>
        <p:nvSpPr>
          <p:cNvPr id="18" name="Rectangle 17"/>
          <p:cNvSpPr/>
          <p:nvPr/>
        </p:nvSpPr>
        <p:spPr>
          <a:xfrm>
            <a:off x="1507070" y="4862943"/>
            <a:ext cx="2269067" cy="615553"/>
          </a:xfrm>
          <a:prstGeom prst="rect">
            <a:avLst/>
          </a:prstGeom>
        </p:spPr>
        <p:txBody>
          <a:bodyPr wrap="square" lIns="0" rIns="0">
            <a:spAutoFit/>
          </a:bodyPr>
          <a:lstStyle/>
          <a:p>
            <a:pPr algn="r">
              <a:lnSpc>
                <a:spcPct val="85000"/>
              </a:lnSpc>
            </a:pPr>
            <a:r>
              <a:rPr lang="ru-RU" dirty="0">
                <a:latin typeface="Trebuchet MS" panose="020B0703020202090204" pitchFamily="34" charset="0"/>
              </a:rPr>
              <a:t>71</a:t>
            </a:r>
            <a:endParaRPr lang="en-US" dirty="0">
              <a:latin typeface="Trebuchet MS" panose="020B0703020202090204" pitchFamily="34" charset="0"/>
            </a:endParaRPr>
          </a:p>
          <a:p>
            <a:pPr algn="r">
              <a:lnSpc>
                <a:spcPct val="85000"/>
              </a:lnSpc>
            </a:pPr>
            <a:r>
              <a:rPr lang="ru-RU" sz="1600" dirty="0">
                <a:latin typeface="Trebuchet MS" panose="020B0703020202090204" pitchFamily="34" charset="0"/>
              </a:rPr>
              <a:t>Терабайт </a:t>
            </a:r>
            <a:r>
              <a:rPr lang="en-US" sz="1600" dirty="0">
                <a:latin typeface="Trebuchet MS" panose="020B0703020202090204" pitchFamily="34" charset="0"/>
              </a:rPr>
              <a:t>SSD</a:t>
            </a:r>
          </a:p>
        </p:txBody>
      </p:sp>
      <p:sp>
        <p:nvSpPr>
          <p:cNvPr id="19" name="Rectangle 18"/>
          <p:cNvSpPr/>
          <p:nvPr/>
        </p:nvSpPr>
        <p:spPr>
          <a:xfrm>
            <a:off x="8396814" y="1550575"/>
            <a:ext cx="2269067" cy="615553"/>
          </a:xfrm>
          <a:prstGeom prst="rect">
            <a:avLst/>
          </a:prstGeom>
        </p:spPr>
        <p:txBody>
          <a:bodyPr wrap="square" lIns="0" rIns="0">
            <a:spAutoFit/>
          </a:bodyPr>
          <a:lstStyle/>
          <a:p>
            <a:pPr>
              <a:lnSpc>
                <a:spcPct val="85000"/>
              </a:lnSpc>
            </a:pPr>
            <a:r>
              <a:rPr lang="ru-RU" dirty="0">
                <a:latin typeface="Trebuchet MS" panose="020B0703020202090204" pitchFamily="34" charset="0"/>
              </a:rPr>
              <a:t>848</a:t>
            </a:r>
            <a:endParaRPr lang="en-US" dirty="0">
              <a:latin typeface="Trebuchet MS" panose="020B0703020202090204" pitchFamily="34" charset="0"/>
            </a:endParaRPr>
          </a:p>
          <a:p>
            <a:pPr>
              <a:lnSpc>
                <a:spcPct val="85000"/>
              </a:lnSpc>
            </a:pPr>
            <a:r>
              <a:rPr lang="ru-RU" sz="1600" dirty="0">
                <a:latin typeface="Trebuchet MS" panose="020B0703020202090204" pitchFamily="34" charset="0"/>
              </a:rPr>
              <a:t>Гигабайт </a:t>
            </a:r>
            <a:r>
              <a:rPr lang="en-US" sz="1600" dirty="0">
                <a:latin typeface="Trebuchet MS" panose="020B0703020202090204" pitchFamily="34" charset="0"/>
              </a:rPr>
              <a:t>RAM</a:t>
            </a:r>
          </a:p>
        </p:txBody>
      </p:sp>
      <p:sp>
        <p:nvSpPr>
          <p:cNvPr id="21" name="Rectangle 20"/>
          <p:cNvSpPr/>
          <p:nvPr/>
        </p:nvSpPr>
        <p:spPr>
          <a:xfrm>
            <a:off x="8396814" y="4862943"/>
            <a:ext cx="2487718" cy="615553"/>
          </a:xfrm>
          <a:prstGeom prst="rect">
            <a:avLst/>
          </a:prstGeom>
        </p:spPr>
        <p:txBody>
          <a:bodyPr wrap="square" lIns="0" rIns="0">
            <a:spAutoFit/>
          </a:bodyPr>
          <a:lstStyle/>
          <a:p>
            <a:pPr>
              <a:lnSpc>
                <a:spcPct val="85000"/>
              </a:lnSpc>
            </a:pPr>
            <a:r>
              <a:rPr lang="en-US" dirty="0">
                <a:latin typeface="Trebuchet MS" panose="020B0703020202090204" pitchFamily="34" charset="0"/>
              </a:rPr>
              <a:t>Linux </a:t>
            </a:r>
            <a:r>
              <a:rPr lang="en-US" dirty="0" err="1">
                <a:latin typeface="Trebuchet MS" panose="020B0703020202090204" pitchFamily="34" charset="0"/>
              </a:rPr>
              <a:t>Auditd</a:t>
            </a:r>
            <a:endParaRPr lang="en-US" dirty="0">
              <a:latin typeface="Trebuchet MS" panose="020B0703020202090204" pitchFamily="34" charset="0"/>
            </a:endParaRPr>
          </a:p>
          <a:p>
            <a:pPr>
              <a:lnSpc>
                <a:spcPct val="85000"/>
              </a:lnSpc>
            </a:pPr>
            <a:r>
              <a:rPr lang="ru-RU" sz="1600" dirty="0">
                <a:latin typeface="Trebuchet MS" panose="020B0703020202090204" pitchFamily="34" charset="0"/>
              </a:rPr>
              <a:t>Генераторы логов / </a:t>
            </a:r>
            <a:r>
              <a:rPr lang="en-US" sz="1600" dirty="0">
                <a:latin typeface="Trebuchet MS" panose="020B0703020202090204" pitchFamily="34" charset="0"/>
              </a:rPr>
              <a:t>UDP</a:t>
            </a:r>
          </a:p>
        </p:txBody>
      </p:sp>
      <p:sp>
        <p:nvSpPr>
          <p:cNvPr id="6" name="Title 5"/>
          <p:cNvSpPr>
            <a:spLocks noGrp="1"/>
          </p:cNvSpPr>
          <p:nvPr>
            <p:ph type="title"/>
          </p:nvPr>
        </p:nvSpPr>
        <p:spPr/>
        <p:txBody>
          <a:bodyPr/>
          <a:lstStyle/>
          <a:p>
            <a:r>
              <a:rPr lang="ru-RU" dirty="0"/>
              <a:t>Тестовое окружение</a:t>
            </a:r>
            <a:endParaRPr lang="en-US" dirty="0"/>
          </a:p>
        </p:txBody>
      </p:sp>
      <p:pic>
        <p:nvPicPr>
          <p:cNvPr id="24" name="Рисунок 23">
            <a:extLst>
              <a:ext uri="{FF2B5EF4-FFF2-40B4-BE49-F238E27FC236}">
                <a16:creationId xmlns:a16="http://schemas.microsoft.com/office/drawing/2014/main" id="{03C6274D-77D4-4DAB-A787-28D10CC6EB07}"/>
              </a:ext>
            </a:extLst>
          </p:cNvPr>
          <p:cNvPicPr>
            <a:picLocks noChangeAspect="1"/>
          </p:cNvPicPr>
          <p:nvPr/>
        </p:nvPicPr>
        <p:blipFill>
          <a:blip r:embed="rId3"/>
          <a:stretch>
            <a:fillRect/>
          </a:stretch>
        </p:blipFill>
        <p:spPr>
          <a:xfrm>
            <a:off x="2255391" y="2871709"/>
            <a:ext cx="7849695" cy="1114581"/>
          </a:xfrm>
          <a:prstGeom prst="rect">
            <a:avLst/>
          </a:prstGeom>
        </p:spPr>
      </p:pic>
    </p:spTree>
    <p:extLst>
      <p:ext uri="{BB962C8B-B14F-4D97-AF65-F5344CB8AC3E}">
        <p14:creationId xmlns:p14="http://schemas.microsoft.com/office/powerpoint/2010/main" val="222424891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75000">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14:bounceEnd="75000">
                                          <p:cBhvr additive="base">
                                            <p:cTn id="7" dur="800" fill="hold"/>
                                            <p:tgtEl>
                                              <p:spTgt spid="24"/>
                                            </p:tgtEl>
                                            <p:attrNameLst>
                                              <p:attrName>ppt_x</p:attrName>
                                            </p:attrNameLst>
                                          </p:cBhvr>
                                          <p:tavLst>
                                            <p:tav tm="0">
                                              <p:val>
                                                <p:strVal val="#ppt_x"/>
                                              </p:val>
                                            </p:tav>
                                            <p:tav tm="100000">
                                              <p:val>
                                                <p:strVal val="#ppt_x"/>
                                              </p:val>
                                            </p:tav>
                                          </p:tavLst>
                                        </p:anim>
                                        <p:anim calcmode="lin" valueType="num" p14:bounceEnd="75000">
                                          <p:cBhvr additive="base">
                                            <p:cTn id="8" dur="800" fill="hold"/>
                                            <p:tgtEl>
                                              <p:spTgt spid="24"/>
                                            </p:tgtEl>
                                            <p:attrNameLst>
                                              <p:attrName>ppt_y</p:attrName>
                                            </p:attrNameLst>
                                          </p:cBhvr>
                                          <p:tavLst>
                                            <p:tav tm="0">
                                              <p:val>
                                                <p:strVal val="0-#ppt_h/2"/>
                                              </p:val>
                                            </p:tav>
                                            <p:tav tm="100000">
                                              <p:val>
                                                <p:strVal val="#ppt_y"/>
                                              </p:val>
                                            </p:tav>
                                          </p:tavLst>
                                        </p:anim>
                                      </p:childTnLst>
                                    </p:cTn>
                                  </p:par>
                                  <p:par>
                                    <p:cTn id="9" presetID="22" presetClass="entr" presetSubtype="8" fill="hold" grpId="0" nodeType="with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grpId="0" nodeType="withEffect">
                                      <p:stCondLst>
                                        <p:cond delay="70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par>
                                    <p:cTn id="15" presetID="22" presetClass="entr" presetSubtype="2" fill="hold" grpId="0" nodeType="withEffect">
                                      <p:stCondLst>
                                        <p:cond delay="800"/>
                                      </p:st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par>
                                    <p:cTn id="18" presetID="22" presetClass="entr" presetSubtype="2" fill="hold" grpId="0" nodeType="withEffect">
                                      <p:stCondLst>
                                        <p:cond delay="1000"/>
                                      </p:stCondLst>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par>
                                    <p:cTn id="21" presetID="10" presetClass="entr" presetSubtype="0" fill="hold" grpId="0" nodeType="withEffect">
                                      <p:stCondLst>
                                        <p:cond delay="80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grpId="0" nodeType="withEffect">
                                      <p:stCondLst>
                                        <p:cond delay="100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par>
                                    <p:cTn id="27" presetID="10" presetClass="entr" presetSubtype="0" fill="hold" grpId="0" nodeType="withEffect">
                                      <p:stCondLst>
                                        <p:cond delay="110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10" presetClass="entr" presetSubtype="0" fill="hold" grpId="0" nodeType="withEffect">
                                      <p:stCondLst>
                                        <p:cond delay="130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5" grpId="0" animBg="1"/>
          <p:bldP spid="7" grpId="0" animBg="1"/>
          <p:bldP spid="16" grpId="0"/>
          <p:bldP spid="18" grpId="0"/>
          <p:bldP spid="19" grpId="0"/>
          <p:bldP spid="2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800" fill="hold"/>
                                            <p:tgtEl>
                                              <p:spTgt spid="24"/>
                                            </p:tgtEl>
                                            <p:attrNameLst>
                                              <p:attrName>ppt_x</p:attrName>
                                            </p:attrNameLst>
                                          </p:cBhvr>
                                          <p:tavLst>
                                            <p:tav tm="0">
                                              <p:val>
                                                <p:strVal val="#ppt_x"/>
                                              </p:val>
                                            </p:tav>
                                            <p:tav tm="100000">
                                              <p:val>
                                                <p:strVal val="#ppt_x"/>
                                              </p:val>
                                            </p:tav>
                                          </p:tavLst>
                                        </p:anim>
                                        <p:anim calcmode="lin" valueType="num">
                                          <p:cBhvr additive="base">
                                            <p:cTn id="8" dur="800" fill="hold"/>
                                            <p:tgtEl>
                                              <p:spTgt spid="24"/>
                                            </p:tgtEl>
                                            <p:attrNameLst>
                                              <p:attrName>ppt_y</p:attrName>
                                            </p:attrNameLst>
                                          </p:cBhvr>
                                          <p:tavLst>
                                            <p:tav tm="0">
                                              <p:val>
                                                <p:strVal val="0-#ppt_h/2"/>
                                              </p:val>
                                            </p:tav>
                                            <p:tav tm="100000">
                                              <p:val>
                                                <p:strVal val="#ppt_y"/>
                                              </p:val>
                                            </p:tav>
                                          </p:tavLst>
                                        </p:anim>
                                      </p:childTnLst>
                                    </p:cTn>
                                  </p:par>
                                  <p:par>
                                    <p:cTn id="9" presetID="22" presetClass="entr" presetSubtype="8" fill="hold" grpId="0" nodeType="with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grpId="0" nodeType="withEffect">
                                      <p:stCondLst>
                                        <p:cond delay="70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par>
                                    <p:cTn id="15" presetID="22" presetClass="entr" presetSubtype="2" fill="hold" grpId="0" nodeType="withEffect">
                                      <p:stCondLst>
                                        <p:cond delay="800"/>
                                      </p:st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par>
                                    <p:cTn id="18" presetID="22" presetClass="entr" presetSubtype="2" fill="hold" grpId="0" nodeType="withEffect">
                                      <p:stCondLst>
                                        <p:cond delay="1000"/>
                                      </p:stCondLst>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par>
                                    <p:cTn id="21" presetID="10" presetClass="entr" presetSubtype="0" fill="hold" grpId="0" nodeType="withEffect">
                                      <p:stCondLst>
                                        <p:cond delay="80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grpId="0" nodeType="withEffect">
                                      <p:stCondLst>
                                        <p:cond delay="100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par>
                                    <p:cTn id="27" presetID="10" presetClass="entr" presetSubtype="0" fill="hold" grpId="0" nodeType="withEffect">
                                      <p:stCondLst>
                                        <p:cond delay="110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10" presetClass="entr" presetSubtype="0" fill="hold" grpId="0" nodeType="withEffect">
                                      <p:stCondLst>
                                        <p:cond delay="130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5" grpId="0" animBg="1"/>
          <p:bldP spid="7" grpId="0" animBg="1"/>
          <p:bldP spid="16" grpId="0"/>
          <p:bldP spid="18" grpId="0"/>
          <p:bldP spid="19" grpId="0"/>
          <p:bldP spid="21"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Достигнутые результаты</a:t>
            </a:r>
            <a:endParaRPr lang="en-US" dirty="0"/>
          </a:p>
        </p:txBody>
      </p:sp>
      <p:sp>
        <p:nvSpPr>
          <p:cNvPr id="3" name="Freeform 5"/>
          <p:cNvSpPr>
            <a:spLocks/>
          </p:cNvSpPr>
          <p:nvPr/>
        </p:nvSpPr>
        <p:spPr bwMode="auto">
          <a:xfrm>
            <a:off x="2026244" y="1620913"/>
            <a:ext cx="2925368" cy="2900275"/>
          </a:xfrm>
          <a:custGeom>
            <a:avLst/>
            <a:gdLst>
              <a:gd name="T0" fmla="*/ 190 w 197"/>
              <a:gd name="T1" fmla="*/ 97 h 195"/>
              <a:gd name="T2" fmla="*/ 197 w 197"/>
              <a:gd name="T3" fmla="*/ 86 h 195"/>
              <a:gd name="T4" fmla="*/ 193 w 197"/>
              <a:gd name="T5" fmla="*/ 76 h 195"/>
              <a:gd name="T6" fmla="*/ 188 w 197"/>
              <a:gd name="T7" fmla="*/ 59 h 195"/>
              <a:gd name="T8" fmla="*/ 183 w 197"/>
              <a:gd name="T9" fmla="*/ 48 h 195"/>
              <a:gd name="T10" fmla="*/ 167 w 197"/>
              <a:gd name="T11" fmla="*/ 38 h 195"/>
              <a:gd name="T12" fmla="*/ 166 w 197"/>
              <a:gd name="T13" fmla="*/ 25 h 195"/>
              <a:gd name="T14" fmla="*/ 158 w 197"/>
              <a:gd name="T15" fmla="*/ 29 h 195"/>
              <a:gd name="T16" fmla="*/ 147 w 197"/>
              <a:gd name="T17" fmla="*/ 12 h 195"/>
              <a:gd name="T18" fmla="*/ 137 w 197"/>
              <a:gd name="T19" fmla="*/ 9 h 195"/>
              <a:gd name="T20" fmla="*/ 120 w 197"/>
              <a:gd name="T21" fmla="*/ 3 h 195"/>
              <a:gd name="T22" fmla="*/ 110 w 197"/>
              <a:gd name="T23" fmla="*/ 0 h 195"/>
              <a:gd name="T24" fmla="*/ 99 w 197"/>
              <a:gd name="T25" fmla="*/ 7 h 195"/>
              <a:gd name="T26" fmla="*/ 88 w 197"/>
              <a:gd name="T27" fmla="*/ 0 h 195"/>
              <a:gd name="T28" fmla="*/ 77 w 197"/>
              <a:gd name="T29" fmla="*/ 3 h 195"/>
              <a:gd name="T30" fmla="*/ 61 w 197"/>
              <a:gd name="T31" fmla="*/ 9 h 195"/>
              <a:gd name="T32" fmla="*/ 50 w 197"/>
              <a:gd name="T33" fmla="*/ 12 h 195"/>
              <a:gd name="T34" fmla="*/ 40 w 197"/>
              <a:gd name="T35" fmla="*/ 29 h 195"/>
              <a:gd name="T36" fmla="*/ 32 w 197"/>
              <a:gd name="T37" fmla="*/ 25 h 195"/>
              <a:gd name="T38" fmla="*/ 30 w 197"/>
              <a:gd name="T39" fmla="*/ 38 h 195"/>
              <a:gd name="T40" fmla="*/ 15 w 197"/>
              <a:gd name="T41" fmla="*/ 48 h 195"/>
              <a:gd name="T42" fmla="*/ 10 w 197"/>
              <a:gd name="T43" fmla="*/ 59 h 195"/>
              <a:gd name="T44" fmla="*/ 4 w 197"/>
              <a:gd name="T45" fmla="*/ 76 h 195"/>
              <a:gd name="T46" fmla="*/ 0 w 197"/>
              <a:gd name="T47" fmla="*/ 86 h 195"/>
              <a:gd name="T48" fmla="*/ 8 w 197"/>
              <a:gd name="T49" fmla="*/ 97 h 195"/>
              <a:gd name="T50" fmla="*/ 0 w 197"/>
              <a:gd name="T51" fmla="*/ 109 h 195"/>
              <a:gd name="T52" fmla="*/ 4 w 197"/>
              <a:gd name="T53" fmla="*/ 119 h 195"/>
              <a:gd name="T54" fmla="*/ 10 w 197"/>
              <a:gd name="T55" fmla="*/ 136 h 195"/>
              <a:gd name="T56" fmla="*/ 15 w 197"/>
              <a:gd name="T57" fmla="*/ 147 h 195"/>
              <a:gd name="T58" fmla="*/ 30 w 197"/>
              <a:gd name="T59" fmla="*/ 157 h 195"/>
              <a:gd name="T60" fmla="*/ 32 w 197"/>
              <a:gd name="T61" fmla="*/ 170 h 195"/>
              <a:gd name="T62" fmla="*/ 40 w 197"/>
              <a:gd name="T63" fmla="*/ 166 h 195"/>
              <a:gd name="T64" fmla="*/ 50 w 197"/>
              <a:gd name="T65" fmla="*/ 183 h 195"/>
              <a:gd name="T66" fmla="*/ 61 w 197"/>
              <a:gd name="T67" fmla="*/ 186 h 195"/>
              <a:gd name="T68" fmla="*/ 77 w 197"/>
              <a:gd name="T69" fmla="*/ 191 h 195"/>
              <a:gd name="T70" fmla="*/ 88 w 197"/>
              <a:gd name="T71" fmla="*/ 195 h 195"/>
              <a:gd name="T72" fmla="*/ 99 w 197"/>
              <a:gd name="T73" fmla="*/ 188 h 195"/>
              <a:gd name="T74" fmla="*/ 110 w 197"/>
              <a:gd name="T75" fmla="*/ 195 h 195"/>
              <a:gd name="T76" fmla="*/ 120 w 197"/>
              <a:gd name="T77" fmla="*/ 191 h 195"/>
              <a:gd name="T78" fmla="*/ 137 w 197"/>
              <a:gd name="T79" fmla="*/ 186 h 195"/>
              <a:gd name="T80" fmla="*/ 147 w 197"/>
              <a:gd name="T81" fmla="*/ 183 h 195"/>
              <a:gd name="T82" fmla="*/ 158 w 197"/>
              <a:gd name="T83" fmla="*/ 166 h 195"/>
              <a:gd name="T84" fmla="*/ 166 w 197"/>
              <a:gd name="T85" fmla="*/ 170 h 195"/>
              <a:gd name="T86" fmla="*/ 167 w 197"/>
              <a:gd name="T87" fmla="*/ 157 h 195"/>
              <a:gd name="T88" fmla="*/ 183 w 197"/>
              <a:gd name="T89" fmla="*/ 147 h 195"/>
              <a:gd name="T90" fmla="*/ 188 w 197"/>
              <a:gd name="T91" fmla="*/ 136 h 195"/>
              <a:gd name="T92" fmla="*/ 193 w 197"/>
              <a:gd name="T93" fmla="*/ 119 h 195"/>
              <a:gd name="T94" fmla="*/ 197 w 197"/>
              <a:gd name="T95" fmla="*/ 109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7" h="195">
                <a:moveTo>
                  <a:pt x="195" y="106"/>
                </a:moveTo>
                <a:cubicBezTo>
                  <a:pt x="189" y="105"/>
                  <a:pt x="189" y="105"/>
                  <a:pt x="189" y="105"/>
                </a:cubicBezTo>
                <a:cubicBezTo>
                  <a:pt x="189" y="103"/>
                  <a:pt x="190" y="100"/>
                  <a:pt x="190" y="97"/>
                </a:cubicBezTo>
                <a:cubicBezTo>
                  <a:pt x="190" y="95"/>
                  <a:pt x="189" y="92"/>
                  <a:pt x="189" y="90"/>
                </a:cubicBezTo>
                <a:cubicBezTo>
                  <a:pt x="195" y="89"/>
                  <a:pt x="195" y="89"/>
                  <a:pt x="195" y="89"/>
                </a:cubicBezTo>
                <a:cubicBezTo>
                  <a:pt x="197" y="88"/>
                  <a:pt x="197" y="87"/>
                  <a:pt x="197" y="86"/>
                </a:cubicBezTo>
                <a:cubicBezTo>
                  <a:pt x="197" y="83"/>
                  <a:pt x="196" y="80"/>
                  <a:pt x="196" y="78"/>
                </a:cubicBezTo>
                <a:cubicBezTo>
                  <a:pt x="196" y="77"/>
                  <a:pt x="195" y="76"/>
                  <a:pt x="194" y="76"/>
                </a:cubicBezTo>
                <a:cubicBezTo>
                  <a:pt x="194" y="76"/>
                  <a:pt x="194" y="76"/>
                  <a:pt x="193" y="76"/>
                </a:cubicBezTo>
                <a:cubicBezTo>
                  <a:pt x="187" y="77"/>
                  <a:pt x="187" y="77"/>
                  <a:pt x="187" y="77"/>
                </a:cubicBezTo>
                <a:cubicBezTo>
                  <a:pt x="186" y="72"/>
                  <a:pt x="184" y="67"/>
                  <a:pt x="182" y="62"/>
                </a:cubicBezTo>
                <a:cubicBezTo>
                  <a:pt x="188" y="59"/>
                  <a:pt x="188" y="59"/>
                  <a:pt x="188" y="59"/>
                </a:cubicBezTo>
                <a:cubicBezTo>
                  <a:pt x="189" y="59"/>
                  <a:pt x="189" y="57"/>
                  <a:pt x="189" y="56"/>
                </a:cubicBezTo>
                <a:cubicBezTo>
                  <a:pt x="188" y="54"/>
                  <a:pt x="186" y="51"/>
                  <a:pt x="185" y="49"/>
                </a:cubicBezTo>
                <a:cubicBezTo>
                  <a:pt x="185" y="48"/>
                  <a:pt x="184" y="48"/>
                  <a:pt x="183" y="48"/>
                </a:cubicBezTo>
                <a:cubicBezTo>
                  <a:pt x="183" y="48"/>
                  <a:pt x="182" y="48"/>
                  <a:pt x="182" y="48"/>
                </a:cubicBezTo>
                <a:cubicBezTo>
                  <a:pt x="176" y="50"/>
                  <a:pt x="176" y="50"/>
                  <a:pt x="176" y="50"/>
                </a:cubicBezTo>
                <a:cubicBezTo>
                  <a:pt x="174" y="46"/>
                  <a:pt x="171" y="42"/>
                  <a:pt x="167" y="38"/>
                </a:cubicBezTo>
                <a:cubicBezTo>
                  <a:pt x="172" y="34"/>
                  <a:pt x="172" y="34"/>
                  <a:pt x="172" y="34"/>
                </a:cubicBezTo>
                <a:cubicBezTo>
                  <a:pt x="172" y="33"/>
                  <a:pt x="172" y="31"/>
                  <a:pt x="172" y="31"/>
                </a:cubicBezTo>
                <a:cubicBezTo>
                  <a:pt x="170" y="28"/>
                  <a:pt x="168" y="26"/>
                  <a:pt x="166" y="25"/>
                </a:cubicBezTo>
                <a:cubicBezTo>
                  <a:pt x="165" y="24"/>
                  <a:pt x="165" y="24"/>
                  <a:pt x="164" y="24"/>
                </a:cubicBezTo>
                <a:cubicBezTo>
                  <a:pt x="163" y="24"/>
                  <a:pt x="163" y="24"/>
                  <a:pt x="162" y="25"/>
                </a:cubicBezTo>
                <a:cubicBezTo>
                  <a:pt x="158" y="29"/>
                  <a:pt x="158" y="29"/>
                  <a:pt x="158" y="29"/>
                </a:cubicBezTo>
                <a:cubicBezTo>
                  <a:pt x="154" y="26"/>
                  <a:pt x="150" y="23"/>
                  <a:pt x="146" y="20"/>
                </a:cubicBezTo>
                <a:cubicBezTo>
                  <a:pt x="148" y="14"/>
                  <a:pt x="148" y="14"/>
                  <a:pt x="148" y="14"/>
                </a:cubicBezTo>
                <a:cubicBezTo>
                  <a:pt x="149" y="13"/>
                  <a:pt x="148" y="12"/>
                  <a:pt x="147" y="12"/>
                </a:cubicBezTo>
                <a:cubicBezTo>
                  <a:pt x="145" y="10"/>
                  <a:pt x="142" y="9"/>
                  <a:pt x="140" y="8"/>
                </a:cubicBezTo>
                <a:cubicBezTo>
                  <a:pt x="139" y="8"/>
                  <a:pt x="139" y="7"/>
                  <a:pt x="139" y="7"/>
                </a:cubicBezTo>
                <a:cubicBezTo>
                  <a:pt x="138" y="7"/>
                  <a:pt x="137" y="8"/>
                  <a:pt x="137" y="9"/>
                </a:cubicBezTo>
                <a:cubicBezTo>
                  <a:pt x="134" y="14"/>
                  <a:pt x="134" y="14"/>
                  <a:pt x="134" y="14"/>
                </a:cubicBezTo>
                <a:cubicBezTo>
                  <a:pt x="129" y="12"/>
                  <a:pt x="124" y="11"/>
                  <a:pt x="119" y="10"/>
                </a:cubicBezTo>
                <a:cubicBezTo>
                  <a:pt x="120" y="3"/>
                  <a:pt x="120" y="3"/>
                  <a:pt x="120" y="3"/>
                </a:cubicBezTo>
                <a:cubicBezTo>
                  <a:pt x="120" y="2"/>
                  <a:pt x="120" y="1"/>
                  <a:pt x="118" y="1"/>
                </a:cubicBezTo>
                <a:cubicBezTo>
                  <a:pt x="116" y="0"/>
                  <a:pt x="113" y="0"/>
                  <a:pt x="110" y="0"/>
                </a:cubicBezTo>
                <a:cubicBezTo>
                  <a:pt x="110" y="0"/>
                  <a:pt x="110" y="0"/>
                  <a:pt x="110" y="0"/>
                </a:cubicBezTo>
                <a:cubicBezTo>
                  <a:pt x="109" y="0"/>
                  <a:pt x="108" y="0"/>
                  <a:pt x="107" y="1"/>
                </a:cubicBezTo>
                <a:cubicBezTo>
                  <a:pt x="106" y="7"/>
                  <a:pt x="106" y="7"/>
                  <a:pt x="106" y="7"/>
                </a:cubicBezTo>
                <a:cubicBezTo>
                  <a:pt x="104" y="7"/>
                  <a:pt x="101" y="7"/>
                  <a:pt x="99" y="7"/>
                </a:cubicBezTo>
                <a:cubicBezTo>
                  <a:pt x="96" y="7"/>
                  <a:pt x="94" y="7"/>
                  <a:pt x="91" y="7"/>
                </a:cubicBezTo>
                <a:cubicBezTo>
                  <a:pt x="90" y="1"/>
                  <a:pt x="90" y="1"/>
                  <a:pt x="90" y="1"/>
                </a:cubicBezTo>
                <a:cubicBezTo>
                  <a:pt x="90" y="0"/>
                  <a:pt x="89" y="0"/>
                  <a:pt x="88" y="0"/>
                </a:cubicBezTo>
                <a:cubicBezTo>
                  <a:pt x="88" y="0"/>
                  <a:pt x="88" y="0"/>
                  <a:pt x="88" y="0"/>
                </a:cubicBezTo>
                <a:cubicBezTo>
                  <a:pt x="85" y="0"/>
                  <a:pt x="82" y="0"/>
                  <a:pt x="79" y="1"/>
                </a:cubicBezTo>
                <a:cubicBezTo>
                  <a:pt x="78" y="1"/>
                  <a:pt x="77" y="2"/>
                  <a:pt x="77" y="3"/>
                </a:cubicBezTo>
                <a:cubicBezTo>
                  <a:pt x="78" y="10"/>
                  <a:pt x="78" y="10"/>
                  <a:pt x="78" y="10"/>
                </a:cubicBezTo>
                <a:cubicBezTo>
                  <a:pt x="73" y="11"/>
                  <a:pt x="68" y="12"/>
                  <a:pt x="64" y="14"/>
                </a:cubicBezTo>
                <a:cubicBezTo>
                  <a:pt x="61" y="9"/>
                  <a:pt x="61" y="9"/>
                  <a:pt x="61" y="9"/>
                </a:cubicBezTo>
                <a:cubicBezTo>
                  <a:pt x="60" y="8"/>
                  <a:pt x="60" y="7"/>
                  <a:pt x="59" y="7"/>
                </a:cubicBezTo>
                <a:cubicBezTo>
                  <a:pt x="58" y="7"/>
                  <a:pt x="58" y="8"/>
                  <a:pt x="58" y="8"/>
                </a:cubicBezTo>
                <a:cubicBezTo>
                  <a:pt x="55" y="9"/>
                  <a:pt x="53" y="10"/>
                  <a:pt x="50" y="12"/>
                </a:cubicBezTo>
                <a:cubicBezTo>
                  <a:pt x="49" y="12"/>
                  <a:pt x="49" y="13"/>
                  <a:pt x="49" y="14"/>
                </a:cubicBezTo>
                <a:cubicBezTo>
                  <a:pt x="52" y="20"/>
                  <a:pt x="52" y="20"/>
                  <a:pt x="52" y="20"/>
                </a:cubicBezTo>
                <a:cubicBezTo>
                  <a:pt x="48" y="23"/>
                  <a:pt x="44" y="26"/>
                  <a:pt x="40" y="29"/>
                </a:cubicBezTo>
                <a:cubicBezTo>
                  <a:pt x="35" y="25"/>
                  <a:pt x="35" y="25"/>
                  <a:pt x="35" y="25"/>
                </a:cubicBezTo>
                <a:cubicBezTo>
                  <a:pt x="35" y="24"/>
                  <a:pt x="34" y="24"/>
                  <a:pt x="34" y="24"/>
                </a:cubicBezTo>
                <a:cubicBezTo>
                  <a:pt x="33" y="24"/>
                  <a:pt x="32" y="24"/>
                  <a:pt x="32" y="25"/>
                </a:cubicBezTo>
                <a:cubicBezTo>
                  <a:pt x="30" y="26"/>
                  <a:pt x="28" y="28"/>
                  <a:pt x="26" y="31"/>
                </a:cubicBezTo>
                <a:cubicBezTo>
                  <a:pt x="25" y="31"/>
                  <a:pt x="25" y="33"/>
                  <a:pt x="26" y="34"/>
                </a:cubicBezTo>
                <a:cubicBezTo>
                  <a:pt x="30" y="38"/>
                  <a:pt x="30" y="38"/>
                  <a:pt x="30" y="38"/>
                </a:cubicBezTo>
                <a:cubicBezTo>
                  <a:pt x="27" y="42"/>
                  <a:pt x="24" y="46"/>
                  <a:pt x="21" y="50"/>
                </a:cubicBezTo>
                <a:cubicBezTo>
                  <a:pt x="16" y="48"/>
                  <a:pt x="16" y="48"/>
                  <a:pt x="16" y="48"/>
                </a:cubicBezTo>
                <a:cubicBezTo>
                  <a:pt x="15" y="48"/>
                  <a:pt x="15" y="48"/>
                  <a:pt x="15" y="48"/>
                </a:cubicBezTo>
                <a:cubicBezTo>
                  <a:pt x="14" y="48"/>
                  <a:pt x="13" y="48"/>
                  <a:pt x="13" y="49"/>
                </a:cubicBezTo>
                <a:cubicBezTo>
                  <a:pt x="11" y="51"/>
                  <a:pt x="10" y="54"/>
                  <a:pt x="9" y="56"/>
                </a:cubicBezTo>
                <a:cubicBezTo>
                  <a:pt x="8" y="57"/>
                  <a:pt x="9" y="59"/>
                  <a:pt x="10" y="59"/>
                </a:cubicBezTo>
                <a:cubicBezTo>
                  <a:pt x="15" y="62"/>
                  <a:pt x="15" y="62"/>
                  <a:pt x="15" y="62"/>
                </a:cubicBezTo>
                <a:cubicBezTo>
                  <a:pt x="13" y="67"/>
                  <a:pt x="12" y="72"/>
                  <a:pt x="10" y="77"/>
                </a:cubicBezTo>
                <a:cubicBezTo>
                  <a:pt x="4" y="76"/>
                  <a:pt x="4" y="76"/>
                  <a:pt x="4" y="76"/>
                </a:cubicBezTo>
                <a:cubicBezTo>
                  <a:pt x="4" y="76"/>
                  <a:pt x="4" y="76"/>
                  <a:pt x="4" y="76"/>
                </a:cubicBezTo>
                <a:cubicBezTo>
                  <a:pt x="3" y="76"/>
                  <a:pt x="2" y="77"/>
                  <a:pt x="2" y="78"/>
                </a:cubicBezTo>
                <a:cubicBezTo>
                  <a:pt x="1" y="80"/>
                  <a:pt x="1" y="83"/>
                  <a:pt x="0" y="86"/>
                </a:cubicBezTo>
                <a:cubicBezTo>
                  <a:pt x="0" y="87"/>
                  <a:pt x="1" y="88"/>
                  <a:pt x="2" y="89"/>
                </a:cubicBezTo>
                <a:cubicBezTo>
                  <a:pt x="8" y="90"/>
                  <a:pt x="8" y="90"/>
                  <a:pt x="8" y="90"/>
                </a:cubicBezTo>
                <a:cubicBezTo>
                  <a:pt x="8" y="92"/>
                  <a:pt x="8" y="95"/>
                  <a:pt x="8" y="97"/>
                </a:cubicBezTo>
                <a:cubicBezTo>
                  <a:pt x="8" y="100"/>
                  <a:pt x="8" y="103"/>
                  <a:pt x="8" y="105"/>
                </a:cubicBezTo>
                <a:cubicBezTo>
                  <a:pt x="2" y="106"/>
                  <a:pt x="2" y="106"/>
                  <a:pt x="2" y="106"/>
                </a:cubicBezTo>
                <a:cubicBezTo>
                  <a:pt x="1" y="106"/>
                  <a:pt x="0" y="107"/>
                  <a:pt x="0" y="109"/>
                </a:cubicBezTo>
                <a:cubicBezTo>
                  <a:pt x="1" y="112"/>
                  <a:pt x="1" y="114"/>
                  <a:pt x="2" y="117"/>
                </a:cubicBezTo>
                <a:cubicBezTo>
                  <a:pt x="2" y="118"/>
                  <a:pt x="3" y="119"/>
                  <a:pt x="4" y="119"/>
                </a:cubicBezTo>
                <a:cubicBezTo>
                  <a:pt x="4" y="119"/>
                  <a:pt x="4" y="119"/>
                  <a:pt x="4" y="119"/>
                </a:cubicBezTo>
                <a:cubicBezTo>
                  <a:pt x="10" y="118"/>
                  <a:pt x="10" y="118"/>
                  <a:pt x="10" y="118"/>
                </a:cubicBezTo>
                <a:cubicBezTo>
                  <a:pt x="12" y="123"/>
                  <a:pt x="13" y="128"/>
                  <a:pt x="15" y="133"/>
                </a:cubicBezTo>
                <a:cubicBezTo>
                  <a:pt x="10" y="136"/>
                  <a:pt x="10" y="136"/>
                  <a:pt x="10" y="136"/>
                </a:cubicBezTo>
                <a:cubicBezTo>
                  <a:pt x="9" y="136"/>
                  <a:pt x="8" y="137"/>
                  <a:pt x="9" y="139"/>
                </a:cubicBezTo>
                <a:cubicBezTo>
                  <a:pt x="10" y="141"/>
                  <a:pt x="11" y="144"/>
                  <a:pt x="13" y="146"/>
                </a:cubicBezTo>
                <a:cubicBezTo>
                  <a:pt x="13" y="147"/>
                  <a:pt x="14" y="147"/>
                  <a:pt x="15" y="147"/>
                </a:cubicBezTo>
                <a:cubicBezTo>
                  <a:pt x="15" y="147"/>
                  <a:pt x="15" y="147"/>
                  <a:pt x="16" y="147"/>
                </a:cubicBezTo>
                <a:cubicBezTo>
                  <a:pt x="21" y="144"/>
                  <a:pt x="21" y="144"/>
                  <a:pt x="21" y="144"/>
                </a:cubicBezTo>
                <a:cubicBezTo>
                  <a:pt x="24" y="149"/>
                  <a:pt x="27" y="153"/>
                  <a:pt x="30" y="157"/>
                </a:cubicBezTo>
                <a:cubicBezTo>
                  <a:pt x="26" y="161"/>
                  <a:pt x="26" y="161"/>
                  <a:pt x="26" y="161"/>
                </a:cubicBezTo>
                <a:cubicBezTo>
                  <a:pt x="25" y="162"/>
                  <a:pt x="25" y="163"/>
                  <a:pt x="26" y="164"/>
                </a:cubicBezTo>
                <a:cubicBezTo>
                  <a:pt x="28" y="166"/>
                  <a:pt x="30" y="168"/>
                  <a:pt x="32" y="170"/>
                </a:cubicBezTo>
                <a:cubicBezTo>
                  <a:pt x="32" y="171"/>
                  <a:pt x="33" y="171"/>
                  <a:pt x="34" y="171"/>
                </a:cubicBezTo>
                <a:cubicBezTo>
                  <a:pt x="34" y="171"/>
                  <a:pt x="35" y="171"/>
                  <a:pt x="35" y="170"/>
                </a:cubicBezTo>
                <a:cubicBezTo>
                  <a:pt x="40" y="166"/>
                  <a:pt x="40" y="166"/>
                  <a:pt x="40" y="166"/>
                </a:cubicBezTo>
                <a:cubicBezTo>
                  <a:pt x="44" y="169"/>
                  <a:pt x="48" y="172"/>
                  <a:pt x="52" y="175"/>
                </a:cubicBezTo>
                <a:cubicBezTo>
                  <a:pt x="49" y="180"/>
                  <a:pt x="49" y="180"/>
                  <a:pt x="49" y="180"/>
                </a:cubicBezTo>
                <a:cubicBezTo>
                  <a:pt x="49" y="181"/>
                  <a:pt x="49" y="183"/>
                  <a:pt x="50" y="183"/>
                </a:cubicBezTo>
                <a:cubicBezTo>
                  <a:pt x="53" y="185"/>
                  <a:pt x="55" y="186"/>
                  <a:pt x="58" y="187"/>
                </a:cubicBezTo>
                <a:cubicBezTo>
                  <a:pt x="58" y="187"/>
                  <a:pt x="58" y="187"/>
                  <a:pt x="59" y="187"/>
                </a:cubicBezTo>
                <a:cubicBezTo>
                  <a:pt x="60" y="187"/>
                  <a:pt x="60" y="187"/>
                  <a:pt x="61" y="186"/>
                </a:cubicBezTo>
                <a:cubicBezTo>
                  <a:pt x="64" y="181"/>
                  <a:pt x="64" y="181"/>
                  <a:pt x="64" y="181"/>
                </a:cubicBezTo>
                <a:cubicBezTo>
                  <a:pt x="68" y="183"/>
                  <a:pt x="73" y="184"/>
                  <a:pt x="78" y="185"/>
                </a:cubicBezTo>
                <a:cubicBezTo>
                  <a:pt x="77" y="191"/>
                  <a:pt x="77" y="191"/>
                  <a:pt x="77" y="191"/>
                </a:cubicBezTo>
                <a:cubicBezTo>
                  <a:pt x="77" y="193"/>
                  <a:pt x="78" y="194"/>
                  <a:pt x="79" y="194"/>
                </a:cubicBezTo>
                <a:cubicBezTo>
                  <a:pt x="82" y="194"/>
                  <a:pt x="85" y="195"/>
                  <a:pt x="88" y="195"/>
                </a:cubicBezTo>
                <a:cubicBezTo>
                  <a:pt x="88" y="195"/>
                  <a:pt x="88" y="195"/>
                  <a:pt x="88" y="195"/>
                </a:cubicBezTo>
                <a:cubicBezTo>
                  <a:pt x="89" y="195"/>
                  <a:pt x="90" y="195"/>
                  <a:pt x="90" y="193"/>
                </a:cubicBezTo>
                <a:cubicBezTo>
                  <a:pt x="91" y="187"/>
                  <a:pt x="91" y="187"/>
                  <a:pt x="91" y="187"/>
                </a:cubicBezTo>
                <a:cubicBezTo>
                  <a:pt x="94" y="187"/>
                  <a:pt x="96" y="188"/>
                  <a:pt x="99" y="188"/>
                </a:cubicBezTo>
                <a:cubicBezTo>
                  <a:pt x="101" y="188"/>
                  <a:pt x="104" y="187"/>
                  <a:pt x="106" y="187"/>
                </a:cubicBezTo>
                <a:cubicBezTo>
                  <a:pt x="107" y="193"/>
                  <a:pt x="107" y="193"/>
                  <a:pt x="107" y="193"/>
                </a:cubicBezTo>
                <a:cubicBezTo>
                  <a:pt x="108" y="195"/>
                  <a:pt x="109" y="195"/>
                  <a:pt x="110" y="195"/>
                </a:cubicBezTo>
                <a:cubicBezTo>
                  <a:pt x="110" y="195"/>
                  <a:pt x="110" y="195"/>
                  <a:pt x="110" y="195"/>
                </a:cubicBezTo>
                <a:cubicBezTo>
                  <a:pt x="113" y="195"/>
                  <a:pt x="116" y="194"/>
                  <a:pt x="118" y="194"/>
                </a:cubicBezTo>
                <a:cubicBezTo>
                  <a:pt x="120" y="194"/>
                  <a:pt x="120" y="193"/>
                  <a:pt x="120" y="191"/>
                </a:cubicBezTo>
                <a:cubicBezTo>
                  <a:pt x="119" y="185"/>
                  <a:pt x="119" y="185"/>
                  <a:pt x="119" y="185"/>
                </a:cubicBezTo>
                <a:cubicBezTo>
                  <a:pt x="124" y="184"/>
                  <a:pt x="129" y="183"/>
                  <a:pt x="134" y="181"/>
                </a:cubicBezTo>
                <a:cubicBezTo>
                  <a:pt x="137" y="186"/>
                  <a:pt x="137" y="186"/>
                  <a:pt x="137" y="186"/>
                </a:cubicBezTo>
                <a:cubicBezTo>
                  <a:pt x="137" y="187"/>
                  <a:pt x="138" y="187"/>
                  <a:pt x="139" y="187"/>
                </a:cubicBezTo>
                <a:cubicBezTo>
                  <a:pt x="139" y="187"/>
                  <a:pt x="139" y="187"/>
                  <a:pt x="140" y="187"/>
                </a:cubicBezTo>
                <a:cubicBezTo>
                  <a:pt x="142" y="186"/>
                  <a:pt x="145" y="185"/>
                  <a:pt x="147" y="183"/>
                </a:cubicBezTo>
                <a:cubicBezTo>
                  <a:pt x="148" y="183"/>
                  <a:pt x="149" y="181"/>
                  <a:pt x="148" y="180"/>
                </a:cubicBezTo>
                <a:cubicBezTo>
                  <a:pt x="146" y="175"/>
                  <a:pt x="146" y="175"/>
                  <a:pt x="146" y="175"/>
                </a:cubicBezTo>
                <a:cubicBezTo>
                  <a:pt x="150" y="172"/>
                  <a:pt x="154" y="169"/>
                  <a:pt x="158" y="166"/>
                </a:cubicBezTo>
                <a:cubicBezTo>
                  <a:pt x="162" y="170"/>
                  <a:pt x="162" y="170"/>
                  <a:pt x="162" y="170"/>
                </a:cubicBezTo>
                <a:cubicBezTo>
                  <a:pt x="163" y="171"/>
                  <a:pt x="163" y="171"/>
                  <a:pt x="164" y="171"/>
                </a:cubicBezTo>
                <a:cubicBezTo>
                  <a:pt x="165" y="171"/>
                  <a:pt x="165" y="171"/>
                  <a:pt x="166" y="170"/>
                </a:cubicBezTo>
                <a:cubicBezTo>
                  <a:pt x="168" y="168"/>
                  <a:pt x="170" y="166"/>
                  <a:pt x="172" y="164"/>
                </a:cubicBezTo>
                <a:cubicBezTo>
                  <a:pt x="172" y="163"/>
                  <a:pt x="172" y="162"/>
                  <a:pt x="172" y="161"/>
                </a:cubicBezTo>
                <a:cubicBezTo>
                  <a:pt x="167" y="157"/>
                  <a:pt x="167" y="157"/>
                  <a:pt x="167" y="157"/>
                </a:cubicBezTo>
                <a:cubicBezTo>
                  <a:pt x="171" y="153"/>
                  <a:pt x="174" y="149"/>
                  <a:pt x="176" y="144"/>
                </a:cubicBezTo>
                <a:cubicBezTo>
                  <a:pt x="182" y="147"/>
                  <a:pt x="182" y="147"/>
                  <a:pt x="182" y="147"/>
                </a:cubicBezTo>
                <a:cubicBezTo>
                  <a:pt x="182" y="147"/>
                  <a:pt x="183" y="147"/>
                  <a:pt x="183" y="147"/>
                </a:cubicBezTo>
                <a:cubicBezTo>
                  <a:pt x="184" y="147"/>
                  <a:pt x="185" y="147"/>
                  <a:pt x="185" y="146"/>
                </a:cubicBezTo>
                <a:cubicBezTo>
                  <a:pt x="186" y="144"/>
                  <a:pt x="188" y="141"/>
                  <a:pt x="189" y="139"/>
                </a:cubicBezTo>
                <a:cubicBezTo>
                  <a:pt x="189" y="137"/>
                  <a:pt x="189" y="136"/>
                  <a:pt x="188" y="136"/>
                </a:cubicBezTo>
                <a:cubicBezTo>
                  <a:pt x="182" y="133"/>
                  <a:pt x="182" y="133"/>
                  <a:pt x="182" y="133"/>
                </a:cubicBezTo>
                <a:cubicBezTo>
                  <a:pt x="184" y="128"/>
                  <a:pt x="186" y="123"/>
                  <a:pt x="187" y="118"/>
                </a:cubicBezTo>
                <a:cubicBezTo>
                  <a:pt x="193" y="119"/>
                  <a:pt x="193" y="119"/>
                  <a:pt x="193" y="119"/>
                </a:cubicBezTo>
                <a:cubicBezTo>
                  <a:pt x="194" y="119"/>
                  <a:pt x="194" y="119"/>
                  <a:pt x="194" y="119"/>
                </a:cubicBezTo>
                <a:cubicBezTo>
                  <a:pt x="195" y="119"/>
                  <a:pt x="196" y="118"/>
                  <a:pt x="196" y="117"/>
                </a:cubicBezTo>
                <a:cubicBezTo>
                  <a:pt x="196" y="114"/>
                  <a:pt x="197" y="112"/>
                  <a:pt x="197" y="109"/>
                </a:cubicBezTo>
                <a:cubicBezTo>
                  <a:pt x="197" y="107"/>
                  <a:pt x="197" y="106"/>
                  <a:pt x="195" y="106"/>
                </a:cubicBezTo>
                <a:close/>
              </a:path>
            </a:pathLst>
          </a:custGeom>
          <a:solidFill>
            <a:schemeClr val="accent4">
              <a:lumMod val="60000"/>
              <a:lumOff val="40000"/>
            </a:schemeClr>
          </a:solidFill>
          <a:ln w="19050" cap="rnd">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1800" dirty="0">
              <a:latin typeface="Trebuchet MS" panose="020B0703020202090204" pitchFamily="34" charset="0"/>
            </a:endParaRPr>
          </a:p>
        </p:txBody>
      </p:sp>
      <p:sp>
        <p:nvSpPr>
          <p:cNvPr id="4" name="Freeform 6"/>
          <p:cNvSpPr>
            <a:spLocks/>
          </p:cNvSpPr>
          <p:nvPr/>
        </p:nvSpPr>
        <p:spPr bwMode="auto">
          <a:xfrm>
            <a:off x="6007729" y="2316060"/>
            <a:ext cx="2925368" cy="2914909"/>
          </a:xfrm>
          <a:custGeom>
            <a:avLst/>
            <a:gdLst>
              <a:gd name="T0" fmla="*/ 189 w 197"/>
              <a:gd name="T1" fmla="*/ 92 h 196"/>
              <a:gd name="T2" fmla="*/ 196 w 197"/>
              <a:gd name="T3" fmla="*/ 80 h 196"/>
              <a:gd name="T4" fmla="*/ 187 w 197"/>
              <a:gd name="T5" fmla="*/ 79 h 196"/>
              <a:gd name="T6" fmla="*/ 189 w 197"/>
              <a:gd name="T7" fmla="*/ 58 h 196"/>
              <a:gd name="T8" fmla="*/ 183 w 197"/>
              <a:gd name="T9" fmla="*/ 50 h 196"/>
              <a:gd name="T10" fmla="*/ 172 w 197"/>
              <a:gd name="T11" fmla="*/ 35 h 196"/>
              <a:gd name="T12" fmla="*/ 165 w 197"/>
              <a:gd name="T13" fmla="*/ 26 h 196"/>
              <a:gd name="T14" fmla="*/ 147 w 197"/>
              <a:gd name="T15" fmla="*/ 21 h 196"/>
              <a:gd name="T16" fmla="*/ 141 w 197"/>
              <a:gd name="T17" fmla="*/ 9 h 196"/>
              <a:gd name="T18" fmla="*/ 135 w 197"/>
              <a:gd name="T19" fmla="*/ 15 h 196"/>
              <a:gd name="T20" fmla="*/ 122 w 197"/>
              <a:gd name="T21" fmla="*/ 4 h 196"/>
              <a:gd name="T22" fmla="*/ 111 w 197"/>
              <a:gd name="T23" fmla="*/ 0 h 196"/>
              <a:gd name="T24" fmla="*/ 98 w 197"/>
              <a:gd name="T25" fmla="*/ 8 h 196"/>
              <a:gd name="T26" fmla="*/ 98 w 197"/>
              <a:gd name="T27" fmla="*/ 8 h 196"/>
              <a:gd name="T28" fmla="*/ 92 w 197"/>
              <a:gd name="T29" fmla="*/ 2 h 196"/>
              <a:gd name="T30" fmla="*/ 81 w 197"/>
              <a:gd name="T31" fmla="*/ 1 h 196"/>
              <a:gd name="T32" fmla="*/ 65 w 197"/>
              <a:gd name="T33" fmla="*/ 14 h 196"/>
              <a:gd name="T34" fmla="*/ 59 w 197"/>
              <a:gd name="T35" fmla="*/ 7 h 196"/>
              <a:gd name="T36" fmla="*/ 53 w 197"/>
              <a:gd name="T37" fmla="*/ 20 h 196"/>
              <a:gd name="T38" fmla="*/ 35 w 197"/>
              <a:gd name="T39" fmla="*/ 23 h 196"/>
              <a:gd name="T40" fmla="*/ 27 w 197"/>
              <a:gd name="T41" fmla="*/ 33 h 196"/>
              <a:gd name="T42" fmla="*/ 16 w 197"/>
              <a:gd name="T43" fmla="*/ 47 h 196"/>
              <a:gd name="T44" fmla="*/ 9 w 197"/>
              <a:gd name="T45" fmla="*/ 55 h 196"/>
              <a:gd name="T46" fmla="*/ 13 w 197"/>
              <a:gd name="T47" fmla="*/ 69 h 196"/>
              <a:gd name="T48" fmla="*/ 4 w 197"/>
              <a:gd name="T49" fmla="*/ 75 h 196"/>
              <a:gd name="T50" fmla="*/ 2 w 197"/>
              <a:gd name="T51" fmla="*/ 88 h 196"/>
              <a:gd name="T52" fmla="*/ 2 w 197"/>
              <a:gd name="T53" fmla="*/ 105 h 196"/>
              <a:gd name="T54" fmla="*/ 4 w 197"/>
              <a:gd name="T55" fmla="*/ 118 h 196"/>
              <a:gd name="T56" fmla="*/ 15 w 197"/>
              <a:gd name="T57" fmla="*/ 132 h 196"/>
              <a:gd name="T58" fmla="*/ 12 w 197"/>
              <a:gd name="T59" fmla="*/ 145 h 196"/>
              <a:gd name="T60" fmla="*/ 21 w 197"/>
              <a:gd name="T61" fmla="*/ 144 h 196"/>
              <a:gd name="T62" fmla="*/ 25 w 197"/>
              <a:gd name="T63" fmla="*/ 163 h 196"/>
              <a:gd name="T64" fmla="*/ 34 w 197"/>
              <a:gd name="T65" fmla="*/ 170 h 196"/>
              <a:gd name="T66" fmla="*/ 48 w 197"/>
              <a:gd name="T67" fmla="*/ 180 h 196"/>
              <a:gd name="T68" fmla="*/ 58 w 197"/>
              <a:gd name="T69" fmla="*/ 187 h 196"/>
              <a:gd name="T70" fmla="*/ 70 w 197"/>
              <a:gd name="T71" fmla="*/ 183 h 196"/>
              <a:gd name="T72" fmla="*/ 78 w 197"/>
              <a:gd name="T73" fmla="*/ 194 h 196"/>
              <a:gd name="T74" fmla="*/ 89 w 197"/>
              <a:gd name="T75" fmla="*/ 194 h 196"/>
              <a:gd name="T76" fmla="*/ 105 w 197"/>
              <a:gd name="T77" fmla="*/ 188 h 196"/>
              <a:gd name="T78" fmla="*/ 108 w 197"/>
              <a:gd name="T79" fmla="*/ 196 h 196"/>
              <a:gd name="T80" fmla="*/ 118 w 197"/>
              <a:gd name="T81" fmla="*/ 186 h 196"/>
              <a:gd name="T82" fmla="*/ 137 w 197"/>
              <a:gd name="T83" fmla="*/ 189 h 196"/>
              <a:gd name="T84" fmla="*/ 147 w 197"/>
              <a:gd name="T85" fmla="*/ 182 h 196"/>
              <a:gd name="T86" fmla="*/ 161 w 197"/>
              <a:gd name="T87" fmla="*/ 172 h 196"/>
              <a:gd name="T88" fmla="*/ 171 w 197"/>
              <a:gd name="T89" fmla="*/ 166 h 196"/>
              <a:gd name="T90" fmla="*/ 176 w 197"/>
              <a:gd name="T91" fmla="*/ 146 h 196"/>
              <a:gd name="T92" fmla="*/ 184 w 197"/>
              <a:gd name="T93" fmla="*/ 148 h 196"/>
              <a:gd name="T94" fmla="*/ 182 w 197"/>
              <a:gd name="T95" fmla="*/ 134 h 196"/>
              <a:gd name="T96" fmla="*/ 193 w 197"/>
              <a:gd name="T97" fmla="*/ 121 h 196"/>
              <a:gd name="T98" fmla="*/ 197 w 197"/>
              <a:gd name="T99" fmla="*/ 11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7" h="196">
                <a:moveTo>
                  <a:pt x="195" y="108"/>
                </a:moveTo>
                <a:cubicBezTo>
                  <a:pt x="189" y="107"/>
                  <a:pt x="189" y="107"/>
                  <a:pt x="189" y="107"/>
                </a:cubicBezTo>
                <a:cubicBezTo>
                  <a:pt x="190" y="102"/>
                  <a:pt x="190" y="97"/>
                  <a:pt x="189" y="92"/>
                </a:cubicBezTo>
                <a:cubicBezTo>
                  <a:pt x="195" y="91"/>
                  <a:pt x="195" y="91"/>
                  <a:pt x="195" y="91"/>
                </a:cubicBezTo>
                <a:cubicBezTo>
                  <a:pt x="197" y="90"/>
                  <a:pt x="197" y="89"/>
                  <a:pt x="197" y="88"/>
                </a:cubicBezTo>
                <a:cubicBezTo>
                  <a:pt x="197" y="85"/>
                  <a:pt x="197" y="83"/>
                  <a:pt x="196" y="80"/>
                </a:cubicBezTo>
                <a:cubicBezTo>
                  <a:pt x="196" y="79"/>
                  <a:pt x="195" y="78"/>
                  <a:pt x="194" y="78"/>
                </a:cubicBezTo>
                <a:cubicBezTo>
                  <a:pt x="194" y="78"/>
                  <a:pt x="194" y="78"/>
                  <a:pt x="194" y="78"/>
                </a:cubicBezTo>
                <a:cubicBezTo>
                  <a:pt x="187" y="79"/>
                  <a:pt x="187" y="79"/>
                  <a:pt x="187" y="79"/>
                </a:cubicBezTo>
                <a:cubicBezTo>
                  <a:pt x="186" y="74"/>
                  <a:pt x="185" y="69"/>
                  <a:pt x="183" y="64"/>
                </a:cubicBezTo>
                <a:cubicBezTo>
                  <a:pt x="188" y="61"/>
                  <a:pt x="188" y="61"/>
                  <a:pt x="188" y="61"/>
                </a:cubicBezTo>
                <a:cubicBezTo>
                  <a:pt x="189" y="61"/>
                  <a:pt x="190" y="59"/>
                  <a:pt x="189" y="58"/>
                </a:cubicBezTo>
                <a:cubicBezTo>
                  <a:pt x="188" y="56"/>
                  <a:pt x="187" y="53"/>
                  <a:pt x="186" y="51"/>
                </a:cubicBezTo>
                <a:cubicBezTo>
                  <a:pt x="185" y="50"/>
                  <a:pt x="184" y="49"/>
                  <a:pt x="184" y="49"/>
                </a:cubicBezTo>
                <a:cubicBezTo>
                  <a:pt x="183" y="49"/>
                  <a:pt x="183" y="50"/>
                  <a:pt x="183" y="50"/>
                </a:cubicBezTo>
                <a:cubicBezTo>
                  <a:pt x="177" y="52"/>
                  <a:pt x="177" y="52"/>
                  <a:pt x="177" y="52"/>
                </a:cubicBezTo>
                <a:cubicBezTo>
                  <a:pt x="174" y="48"/>
                  <a:pt x="171" y="44"/>
                  <a:pt x="168" y="40"/>
                </a:cubicBezTo>
                <a:cubicBezTo>
                  <a:pt x="172" y="35"/>
                  <a:pt x="172" y="35"/>
                  <a:pt x="172" y="35"/>
                </a:cubicBezTo>
                <a:cubicBezTo>
                  <a:pt x="173" y="35"/>
                  <a:pt x="173" y="33"/>
                  <a:pt x="173" y="32"/>
                </a:cubicBezTo>
                <a:cubicBezTo>
                  <a:pt x="171" y="30"/>
                  <a:pt x="169" y="28"/>
                  <a:pt x="167" y="26"/>
                </a:cubicBezTo>
                <a:cubicBezTo>
                  <a:pt x="166" y="26"/>
                  <a:pt x="166" y="26"/>
                  <a:pt x="165" y="26"/>
                </a:cubicBezTo>
                <a:cubicBezTo>
                  <a:pt x="164" y="26"/>
                  <a:pt x="164" y="26"/>
                  <a:pt x="163" y="26"/>
                </a:cubicBezTo>
                <a:cubicBezTo>
                  <a:pt x="159" y="30"/>
                  <a:pt x="159" y="30"/>
                  <a:pt x="159" y="30"/>
                </a:cubicBezTo>
                <a:cubicBezTo>
                  <a:pt x="155" y="27"/>
                  <a:pt x="151" y="24"/>
                  <a:pt x="147" y="21"/>
                </a:cubicBezTo>
                <a:cubicBezTo>
                  <a:pt x="150" y="16"/>
                  <a:pt x="150" y="16"/>
                  <a:pt x="150" y="16"/>
                </a:cubicBezTo>
                <a:cubicBezTo>
                  <a:pt x="150" y="15"/>
                  <a:pt x="150" y="13"/>
                  <a:pt x="149" y="13"/>
                </a:cubicBezTo>
                <a:cubicBezTo>
                  <a:pt x="146" y="12"/>
                  <a:pt x="144" y="10"/>
                  <a:pt x="141" y="9"/>
                </a:cubicBezTo>
                <a:cubicBezTo>
                  <a:pt x="141" y="9"/>
                  <a:pt x="140" y="9"/>
                  <a:pt x="140" y="9"/>
                </a:cubicBezTo>
                <a:cubicBezTo>
                  <a:pt x="139" y="9"/>
                  <a:pt x="139" y="9"/>
                  <a:pt x="138" y="10"/>
                </a:cubicBezTo>
                <a:cubicBezTo>
                  <a:pt x="135" y="15"/>
                  <a:pt x="135" y="15"/>
                  <a:pt x="135" y="15"/>
                </a:cubicBezTo>
                <a:cubicBezTo>
                  <a:pt x="133" y="14"/>
                  <a:pt x="130" y="13"/>
                  <a:pt x="128" y="13"/>
                </a:cubicBezTo>
                <a:cubicBezTo>
                  <a:pt x="126" y="12"/>
                  <a:pt x="123" y="11"/>
                  <a:pt x="121" y="10"/>
                </a:cubicBezTo>
                <a:cubicBezTo>
                  <a:pt x="122" y="4"/>
                  <a:pt x="122" y="4"/>
                  <a:pt x="122" y="4"/>
                </a:cubicBezTo>
                <a:cubicBezTo>
                  <a:pt x="122" y="3"/>
                  <a:pt x="121" y="2"/>
                  <a:pt x="120" y="2"/>
                </a:cubicBezTo>
                <a:cubicBezTo>
                  <a:pt x="117" y="1"/>
                  <a:pt x="114" y="1"/>
                  <a:pt x="111" y="0"/>
                </a:cubicBezTo>
                <a:cubicBezTo>
                  <a:pt x="111" y="0"/>
                  <a:pt x="111" y="0"/>
                  <a:pt x="111" y="0"/>
                </a:cubicBezTo>
                <a:cubicBezTo>
                  <a:pt x="110" y="0"/>
                  <a:pt x="109" y="1"/>
                  <a:pt x="109" y="2"/>
                </a:cubicBezTo>
                <a:cubicBezTo>
                  <a:pt x="108" y="8"/>
                  <a:pt x="108" y="8"/>
                  <a:pt x="108" y="8"/>
                </a:cubicBezTo>
                <a:cubicBezTo>
                  <a:pt x="105" y="8"/>
                  <a:pt x="102" y="8"/>
                  <a:pt x="98" y="8"/>
                </a:cubicBezTo>
                <a:cubicBezTo>
                  <a:pt x="98" y="9"/>
                  <a:pt x="98" y="9"/>
                  <a:pt x="98" y="9"/>
                </a:cubicBezTo>
                <a:cubicBezTo>
                  <a:pt x="98" y="9"/>
                  <a:pt x="98" y="9"/>
                  <a:pt x="98" y="9"/>
                </a:cubicBezTo>
                <a:cubicBezTo>
                  <a:pt x="98" y="8"/>
                  <a:pt x="98" y="8"/>
                  <a:pt x="98" y="8"/>
                </a:cubicBezTo>
                <a:cubicBezTo>
                  <a:pt x="98" y="8"/>
                  <a:pt x="98" y="8"/>
                  <a:pt x="98" y="8"/>
                </a:cubicBezTo>
                <a:cubicBezTo>
                  <a:pt x="96" y="8"/>
                  <a:pt x="95" y="8"/>
                  <a:pt x="93" y="8"/>
                </a:cubicBezTo>
                <a:cubicBezTo>
                  <a:pt x="92" y="2"/>
                  <a:pt x="92" y="2"/>
                  <a:pt x="92" y="2"/>
                </a:cubicBezTo>
                <a:cubicBezTo>
                  <a:pt x="91" y="1"/>
                  <a:pt x="90" y="0"/>
                  <a:pt x="89" y="0"/>
                </a:cubicBezTo>
                <a:cubicBezTo>
                  <a:pt x="89" y="0"/>
                  <a:pt x="89" y="0"/>
                  <a:pt x="89" y="0"/>
                </a:cubicBezTo>
                <a:cubicBezTo>
                  <a:pt x="86" y="0"/>
                  <a:pt x="83" y="0"/>
                  <a:pt x="81" y="1"/>
                </a:cubicBezTo>
                <a:cubicBezTo>
                  <a:pt x="79" y="1"/>
                  <a:pt x="79" y="2"/>
                  <a:pt x="79" y="3"/>
                </a:cubicBezTo>
                <a:cubicBezTo>
                  <a:pt x="80" y="10"/>
                  <a:pt x="80" y="10"/>
                  <a:pt x="80" y="10"/>
                </a:cubicBezTo>
                <a:cubicBezTo>
                  <a:pt x="75" y="11"/>
                  <a:pt x="70" y="12"/>
                  <a:pt x="65" y="14"/>
                </a:cubicBezTo>
                <a:cubicBezTo>
                  <a:pt x="62" y="8"/>
                  <a:pt x="62" y="8"/>
                  <a:pt x="62" y="8"/>
                </a:cubicBezTo>
                <a:cubicBezTo>
                  <a:pt x="62" y="8"/>
                  <a:pt x="61" y="7"/>
                  <a:pt x="60" y="7"/>
                </a:cubicBezTo>
                <a:cubicBezTo>
                  <a:pt x="60" y="7"/>
                  <a:pt x="59" y="7"/>
                  <a:pt x="59" y="7"/>
                </a:cubicBezTo>
                <a:cubicBezTo>
                  <a:pt x="57" y="8"/>
                  <a:pt x="54" y="10"/>
                  <a:pt x="52" y="11"/>
                </a:cubicBezTo>
                <a:cubicBezTo>
                  <a:pt x="50" y="12"/>
                  <a:pt x="50" y="13"/>
                  <a:pt x="51" y="14"/>
                </a:cubicBezTo>
                <a:cubicBezTo>
                  <a:pt x="53" y="20"/>
                  <a:pt x="53" y="20"/>
                  <a:pt x="53" y="20"/>
                </a:cubicBezTo>
                <a:cubicBezTo>
                  <a:pt x="49" y="22"/>
                  <a:pt x="45" y="25"/>
                  <a:pt x="41" y="28"/>
                </a:cubicBezTo>
                <a:cubicBezTo>
                  <a:pt x="36" y="24"/>
                  <a:pt x="36" y="24"/>
                  <a:pt x="36" y="24"/>
                </a:cubicBezTo>
                <a:cubicBezTo>
                  <a:pt x="36" y="24"/>
                  <a:pt x="35" y="23"/>
                  <a:pt x="35" y="23"/>
                </a:cubicBezTo>
                <a:cubicBezTo>
                  <a:pt x="34" y="23"/>
                  <a:pt x="33" y="24"/>
                  <a:pt x="33" y="24"/>
                </a:cubicBezTo>
                <a:cubicBezTo>
                  <a:pt x="31" y="26"/>
                  <a:pt x="29" y="28"/>
                  <a:pt x="27" y="30"/>
                </a:cubicBezTo>
                <a:cubicBezTo>
                  <a:pt x="26" y="31"/>
                  <a:pt x="26" y="32"/>
                  <a:pt x="27" y="33"/>
                </a:cubicBezTo>
                <a:cubicBezTo>
                  <a:pt x="31" y="38"/>
                  <a:pt x="31" y="38"/>
                  <a:pt x="31" y="38"/>
                </a:cubicBezTo>
                <a:cubicBezTo>
                  <a:pt x="28" y="41"/>
                  <a:pt x="25" y="45"/>
                  <a:pt x="22" y="50"/>
                </a:cubicBezTo>
                <a:cubicBezTo>
                  <a:pt x="16" y="47"/>
                  <a:pt x="16" y="47"/>
                  <a:pt x="16" y="47"/>
                </a:cubicBezTo>
                <a:cubicBezTo>
                  <a:pt x="16" y="47"/>
                  <a:pt x="16" y="47"/>
                  <a:pt x="15" y="47"/>
                </a:cubicBezTo>
                <a:cubicBezTo>
                  <a:pt x="14" y="47"/>
                  <a:pt x="14" y="47"/>
                  <a:pt x="13" y="48"/>
                </a:cubicBezTo>
                <a:cubicBezTo>
                  <a:pt x="12" y="50"/>
                  <a:pt x="11" y="53"/>
                  <a:pt x="9" y="55"/>
                </a:cubicBezTo>
                <a:cubicBezTo>
                  <a:pt x="9" y="56"/>
                  <a:pt x="9" y="58"/>
                  <a:pt x="10" y="58"/>
                </a:cubicBezTo>
                <a:cubicBezTo>
                  <a:pt x="16" y="61"/>
                  <a:pt x="16" y="61"/>
                  <a:pt x="16" y="61"/>
                </a:cubicBezTo>
                <a:cubicBezTo>
                  <a:pt x="15" y="64"/>
                  <a:pt x="14" y="66"/>
                  <a:pt x="13" y="69"/>
                </a:cubicBezTo>
                <a:cubicBezTo>
                  <a:pt x="12" y="71"/>
                  <a:pt x="11" y="73"/>
                  <a:pt x="11" y="76"/>
                </a:cubicBezTo>
                <a:cubicBezTo>
                  <a:pt x="5" y="75"/>
                  <a:pt x="5" y="75"/>
                  <a:pt x="5" y="75"/>
                </a:cubicBezTo>
                <a:cubicBezTo>
                  <a:pt x="4" y="75"/>
                  <a:pt x="4" y="75"/>
                  <a:pt x="4" y="75"/>
                </a:cubicBezTo>
                <a:cubicBezTo>
                  <a:pt x="3" y="75"/>
                  <a:pt x="2" y="76"/>
                  <a:pt x="2" y="77"/>
                </a:cubicBezTo>
                <a:cubicBezTo>
                  <a:pt x="1" y="80"/>
                  <a:pt x="1" y="82"/>
                  <a:pt x="0" y="85"/>
                </a:cubicBezTo>
                <a:cubicBezTo>
                  <a:pt x="0" y="86"/>
                  <a:pt x="1" y="87"/>
                  <a:pt x="2" y="88"/>
                </a:cubicBezTo>
                <a:cubicBezTo>
                  <a:pt x="8" y="89"/>
                  <a:pt x="8" y="89"/>
                  <a:pt x="8" y="89"/>
                </a:cubicBezTo>
                <a:cubicBezTo>
                  <a:pt x="8" y="94"/>
                  <a:pt x="8" y="99"/>
                  <a:pt x="8" y="104"/>
                </a:cubicBezTo>
                <a:cubicBezTo>
                  <a:pt x="2" y="105"/>
                  <a:pt x="2" y="105"/>
                  <a:pt x="2" y="105"/>
                </a:cubicBezTo>
                <a:cubicBezTo>
                  <a:pt x="1" y="105"/>
                  <a:pt x="0" y="106"/>
                  <a:pt x="0" y="108"/>
                </a:cubicBezTo>
                <a:cubicBezTo>
                  <a:pt x="1" y="110"/>
                  <a:pt x="1" y="113"/>
                  <a:pt x="1" y="116"/>
                </a:cubicBezTo>
                <a:cubicBezTo>
                  <a:pt x="2" y="117"/>
                  <a:pt x="3" y="118"/>
                  <a:pt x="4" y="118"/>
                </a:cubicBezTo>
                <a:cubicBezTo>
                  <a:pt x="4" y="118"/>
                  <a:pt x="4" y="118"/>
                  <a:pt x="4" y="118"/>
                </a:cubicBezTo>
                <a:cubicBezTo>
                  <a:pt x="10" y="117"/>
                  <a:pt x="10" y="117"/>
                  <a:pt x="10" y="117"/>
                </a:cubicBezTo>
                <a:cubicBezTo>
                  <a:pt x="11" y="122"/>
                  <a:pt x="13" y="127"/>
                  <a:pt x="15" y="132"/>
                </a:cubicBezTo>
                <a:cubicBezTo>
                  <a:pt x="9" y="135"/>
                  <a:pt x="9" y="135"/>
                  <a:pt x="9" y="135"/>
                </a:cubicBezTo>
                <a:cubicBezTo>
                  <a:pt x="8" y="135"/>
                  <a:pt x="8" y="136"/>
                  <a:pt x="8" y="138"/>
                </a:cubicBezTo>
                <a:cubicBezTo>
                  <a:pt x="9" y="140"/>
                  <a:pt x="11" y="143"/>
                  <a:pt x="12" y="145"/>
                </a:cubicBezTo>
                <a:cubicBezTo>
                  <a:pt x="12" y="146"/>
                  <a:pt x="13" y="146"/>
                  <a:pt x="14" y="146"/>
                </a:cubicBezTo>
                <a:cubicBezTo>
                  <a:pt x="14" y="146"/>
                  <a:pt x="15" y="146"/>
                  <a:pt x="15" y="146"/>
                </a:cubicBezTo>
                <a:cubicBezTo>
                  <a:pt x="21" y="144"/>
                  <a:pt x="21" y="144"/>
                  <a:pt x="21" y="144"/>
                </a:cubicBezTo>
                <a:cubicBezTo>
                  <a:pt x="23" y="148"/>
                  <a:pt x="26" y="152"/>
                  <a:pt x="29" y="156"/>
                </a:cubicBezTo>
                <a:cubicBezTo>
                  <a:pt x="25" y="160"/>
                  <a:pt x="25" y="160"/>
                  <a:pt x="25" y="160"/>
                </a:cubicBezTo>
                <a:cubicBezTo>
                  <a:pt x="24" y="161"/>
                  <a:pt x="24" y="163"/>
                  <a:pt x="25" y="163"/>
                </a:cubicBezTo>
                <a:cubicBezTo>
                  <a:pt x="27" y="166"/>
                  <a:pt x="29" y="168"/>
                  <a:pt x="31" y="170"/>
                </a:cubicBezTo>
                <a:cubicBezTo>
                  <a:pt x="31" y="170"/>
                  <a:pt x="32" y="170"/>
                  <a:pt x="33" y="170"/>
                </a:cubicBezTo>
                <a:cubicBezTo>
                  <a:pt x="33" y="170"/>
                  <a:pt x="34" y="170"/>
                  <a:pt x="34" y="170"/>
                </a:cubicBezTo>
                <a:cubicBezTo>
                  <a:pt x="39" y="165"/>
                  <a:pt x="39" y="165"/>
                  <a:pt x="39" y="165"/>
                </a:cubicBezTo>
                <a:cubicBezTo>
                  <a:pt x="42" y="169"/>
                  <a:pt x="47" y="172"/>
                  <a:pt x="51" y="174"/>
                </a:cubicBezTo>
                <a:cubicBezTo>
                  <a:pt x="48" y="180"/>
                  <a:pt x="48" y="180"/>
                  <a:pt x="48" y="180"/>
                </a:cubicBezTo>
                <a:cubicBezTo>
                  <a:pt x="48" y="181"/>
                  <a:pt x="48" y="182"/>
                  <a:pt x="49" y="183"/>
                </a:cubicBezTo>
                <a:cubicBezTo>
                  <a:pt x="51" y="184"/>
                  <a:pt x="54" y="186"/>
                  <a:pt x="57" y="187"/>
                </a:cubicBezTo>
                <a:cubicBezTo>
                  <a:pt x="57" y="187"/>
                  <a:pt x="57" y="187"/>
                  <a:pt x="58" y="187"/>
                </a:cubicBezTo>
                <a:cubicBezTo>
                  <a:pt x="58" y="187"/>
                  <a:pt x="59" y="187"/>
                  <a:pt x="59" y="186"/>
                </a:cubicBezTo>
                <a:cubicBezTo>
                  <a:pt x="63" y="181"/>
                  <a:pt x="63" y="181"/>
                  <a:pt x="63" y="181"/>
                </a:cubicBezTo>
                <a:cubicBezTo>
                  <a:pt x="65" y="182"/>
                  <a:pt x="67" y="182"/>
                  <a:pt x="70" y="183"/>
                </a:cubicBezTo>
                <a:cubicBezTo>
                  <a:pt x="72" y="184"/>
                  <a:pt x="74" y="185"/>
                  <a:pt x="77" y="185"/>
                </a:cubicBezTo>
                <a:cubicBezTo>
                  <a:pt x="76" y="192"/>
                  <a:pt x="76" y="192"/>
                  <a:pt x="76" y="192"/>
                </a:cubicBezTo>
                <a:cubicBezTo>
                  <a:pt x="76" y="193"/>
                  <a:pt x="76" y="194"/>
                  <a:pt x="78" y="194"/>
                </a:cubicBezTo>
                <a:cubicBezTo>
                  <a:pt x="81" y="195"/>
                  <a:pt x="83" y="195"/>
                  <a:pt x="86" y="196"/>
                </a:cubicBezTo>
                <a:cubicBezTo>
                  <a:pt x="86" y="196"/>
                  <a:pt x="86" y="196"/>
                  <a:pt x="86" y="196"/>
                </a:cubicBezTo>
                <a:cubicBezTo>
                  <a:pt x="87" y="196"/>
                  <a:pt x="88" y="195"/>
                  <a:pt x="89" y="194"/>
                </a:cubicBezTo>
                <a:cubicBezTo>
                  <a:pt x="90" y="188"/>
                  <a:pt x="90" y="188"/>
                  <a:pt x="90" y="188"/>
                </a:cubicBezTo>
                <a:cubicBezTo>
                  <a:pt x="93" y="188"/>
                  <a:pt x="96" y="188"/>
                  <a:pt x="99" y="188"/>
                </a:cubicBezTo>
                <a:cubicBezTo>
                  <a:pt x="101" y="188"/>
                  <a:pt x="103" y="188"/>
                  <a:pt x="105" y="188"/>
                </a:cubicBezTo>
                <a:cubicBezTo>
                  <a:pt x="106" y="194"/>
                  <a:pt x="106" y="194"/>
                  <a:pt x="106" y="194"/>
                </a:cubicBezTo>
                <a:cubicBezTo>
                  <a:pt x="106" y="195"/>
                  <a:pt x="107" y="196"/>
                  <a:pt x="108" y="196"/>
                </a:cubicBezTo>
                <a:cubicBezTo>
                  <a:pt x="108" y="196"/>
                  <a:pt x="108" y="196"/>
                  <a:pt x="108" y="196"/>
                </a:cubicBezTo>
                <a:cubicBezTo>
                  <a:pt x="111" y="196"/>
                  <a:pt x="114" y="195"/>
                  <a:pt x="117" y="195"/>
                </a:cubicBezTo>
                <a:cubicBezTo>
                  <a:pt x="118" y="195"/>
                  <a:pt x="119" y="194"/>
                  <a:pt x="119" y="192"/>
                </a:cubicBezTo>
                <a:cubicBezTo>
                  <a:pt x="118" y="186"/>
                  <a:pt x="118" y="186"/>
                  <a:pt x="118" y="186"/>
                </a:cubicBezTo>
                <a:cubicBezTo>
                  <a:pt x="123" y="185"/>
                  <a:pt x="128" y="184"/>
                  <a:pt x="133" y="182"/>
                </a:cubicBezTo>
                <a:cubicBezTo>
                  <a:pt x="135" y="187"/>
                  <a:pt x="135" y="187"/>
                  <a:pt x="135" y="187"/>
                </a:cubicBezTo>
                <a:cubicBezTo>
                  <a:pt x="136" y="188"/>
                  <a:pt x="137" y="189"/>
                  <a:pt x="137" y="189"/>
                </a:cubicBezTo>
                <a:cubicBezTo>
                  <a:pt x="138" y="189"/>
                  <a:pt x="138" y="189"/>
                  <a:pt x="138" y="188"/>
                </a:cubicBezTo>
                <a:cubicBezTo>
                  <a:pt x="141" y="187"/>
                  <a:pt x="143" y="186"/>
                  <a:pt x="146" y="185"/>
                </a:cubicBezTo>
                <a:cubicBezTo>
                  <a:pt x="147" y="184"/>
                  <a:pt x="148" y="183"/>
                  <a:pt x="147" y="182"/>
                </a:cubicBezTo>
                <a:cubicBezTo>
                  <a:pt x="144" y="176"/>
                  <a:pt x="144" y="176"/>
                  <a:pt x="144" y="176"/>
                </a:cubicBezTo>
                <a:cubicBezTo>
                  <a:pt x="149" y="174"/>
                  <a:pt x="153" y="171"/>
                  <a:pt x="157" y="167"/>
                </a:cubicBezTo>
                <a:cubicBezTo>
                  <a:pt x="161" y="172"/>
                  <a:pt x="161" y="172"/>
                  <a:pt x="161" y="172"/>
                </a:cubicBezTo>
                <a:cubicBezTo>
                  <a:pt x="162" y="172"/>
                  <a:pt x="162" y="172"/>
                  <a:pt x="163" y="172"/>
                </a:cubicBezTo>
                <a:cubicBezTo>
                  <a:pt x="164" y="172"/>
                  <a:pt x="164" y="172"/>
                  <a:pt x="165" y="172"/>
                </a:cubicBezTo>
                <a:cubicBezTo>
                  <a:pt x="167" y="170"/>
                  <a:pt x="169" y="168"/>
                  <a:pt x="171" y="166"/>
                </a:cubicBezTo>
                <a:cubicBezTo>
                  <a:pt x="172" y="165"/>
                  <a:pt x="172" y="164"/>
                  <a:pt x="171" y="163"/>
                </a:cubicBezTo>
                <a:cubicBezTo>
                  <a:pt x="166" y="158"/>
                  <a:pt x="166" y="158"/>
                  <a:pt x="166" y="158"/>
                </a:cubicBezTo>
                <a:cubicBezTo>
                  <a:pt x="170" y="155"/>
                  <a:pt x="173" y="150"/>
                  <a:pt x="176" y="146"/>
                </a:cubicBezTo>
                <a:cubicBezTo>
                  <a:pt x="181" y="149"/>
                  <a:pt x="181" y="149"/>
                  <a:pt x="181" y="149"/>
                </a:cubicBezTo>
                <a:cubicBezTo>
                  <a:pt x="182" y="149"/>
                  <a:pt x="182" y="149"/>
                  <a:pt x="182" y="149"/>
                </a:cubicBezTo>
                <a:cubicBezTo>
                  <a:pt x="183" y="149"/>
                  <a:pt x="184" y="149"/>
                  <a:pt x="184" y="148"/>
                </a:cubicBezTo>
                <a:cubicBezTo>
                  <a:pt x="186" y="146"/>
                  <a:pt x="187" y="143"/>
                  <a:pt x="188" y="140"/>
                </a:cubicBezTo>
                <a:cubicBezTo>
                  <a:pt x="189" y="139"/>
                  <a:pt x="188" y="138"/>
                  <a:pt x="187" y="138"/>
                </a:cubicBezTo>
                <a:cubicBezTo>
                  <a:pt x="182" y="134"/>
                  <a:pt x="182" y="134"/>
                  <a:pt x="182" y="134"/>
                </a:cubicBezTo>
                <a:cubicBezTo>
                  <a:pt x="183" y="132"/>
                  <a:pt x="184" y="130"/>
                  <a:pt x="185" y="127"/>
                </a:cubicBezTo>
                <a:cubicBezTo>
                  <a:pt x="186" y="125"/>
                  <a:pt x="186" y="122"/>
                  <a:pt x="187" y="120"/>
                </a:cubicBezTo>
                <a:cubicBezTo>
                  <a:pt x="193" y="121"/>
                  <a:pt x="193" y="121"/>
                  <a:pt x="193" y="121"/>
                </a:cubicBezTo>
                <a:cubicBezTo>
                  <a:pt x="193" y="121"/>
                  <a:pt x="193" y="121"/>
                  <a:pt x="193" y="121"/>
                </a:cubicBezTo>
                <a:cubicBezTo>
                  <a:pt x="194" y="121"/>
                  <a:pt x="195" y="120"/>
                  <a:pt x="196" y="119"/>
                </a:cubicBezTo>
                <a:cubicBezTo>
                  <a:pt x="196" y="116"/>
                  <a:pt x="197" y="113"/>
                  <a:pt x="197" y="111"/>
                </a:cubicBezTo>
                <a:cubicBezTo>
                  <a:pt x="197" y="110"/>
                  <a:pt x="196" y="108"/>
                  <a:pt x="195" y="108"/>
                </a:cubicBezTo>
                <a:close/>
              </a:path>
            </a:pathLst>
          </a:custGeom>
          <a:solidFill>
            <a:schemeClr val="accent4">
              <a:lumMod val="60000"/>
              <a:lumOff val="40000"/>
            </a:schemeClr>
          </a:solidFill>
          <a:ln w="19050" cap="rnd">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1800" dirty="0">
              <a:latin typeface="Trebuchet MS" panose="020B0703020202090204" pitchFamily="34" charset="0"/>
            </a:endParaRPr>
          </a:p>
        </p:txBody>
      </p:sp>
      <p:sp>
        <p:nvSpPr>
          <p:cNvPr id="5" name="Freeform 7"/>
          <p:cNvSpPr>
            <a:spLocks/>
          </p:cNvSpPr>
          <p:nvPr/>
        </p:nvSpPr>
        <p:spPr bwMode="auto">
          <a:xfrm>
            <a:off x="4161945" y="3746911"/>
            <a:ext cx="2153776" cy="2141227"/>
          </a:xfrm>
          <a:custGeom>
            <a:avLst/>
            <a:gdLst>
              <a:gd name="T0" fmla="*/ 135 w 145"/>
              <a:gd name="T1" fmla="*/ 77 h 144"/>
              <a:gd name="T2" fmla="*/ 143 w 145"/>
              <a:gd name="T3" fmla="*/ 65 h 144"/>
              <a:gd name="T4" fmla="*/ 143 w 145"/>
              <a:gd name="T5" fmla="*/ 53 h 144"/>
              <a:gd name="T6" fmla="*/ 141 w 145"/>
              <a:gd name="T7" fmla="*/ 51 h 144"/>
              <a:gd name="T8" fmla="*/ 129 w 145"/>
              <a:gd name="T9" fmla="*/ 45 h 144"/>
              <a:gd name="T10" fmla="*/ 135 w 145"/>
              <a:gd name="T11" fmla="*/ 39 h 144"/>
              <a:gd name="T12" fmla="*/ 130 w 145"/>
              <a:gd name="T13" fmla="*/ 28 h 144"/>
              <a:gd name="T14" fmla="*/ 127 w 145"/>
              <a:gd name="T15" fmla="*/ 27 h 144"/>
              <a:gd name="T16" fmla="*/ 113 w 145"/>
              <a:gd name="T17" fmla="*/ 25 h 144"/>
              <a:gd name="T18" fmla="*/ 117 w 145"/>
              <a:gd name="T19" fmla="*/ 15 h 144"/>
              <a:gd name="T20" fmla="*/ 108 w 145"/>
              <a:gd name="T21" fmla="*/ 9 h 144"/>
              <a:gd name="T22" fmla="*/ 101 w 145"/>
              <a:gd name="T23" fmla="*/ 17 h 144"/>
              <a:gd name="T24" fmla="*/ 92 w 145"/>
              <a:gd name="T25" fmla="*/ 13 h 144"/>
              <a:gd name="T26" fmla="*/ 92 w 145"/>
              <a:gd name="T27" fmla="*/ 2 h 144"/>
              <a:gd name="T28" fmla="*/ 82 w 145"/>
              <a:gd name="T29" fmla="*/ 0 h 144"/>
              <a:gd name="T30" fmla="*/ 78 w 145"/>
              <a:gd name="T31" fmla="*/ 10 h 144"/>
              <a:gd name="T32" fmla="*/ 72 w 145"/>
              <a:gd name="T33" fmla="*/ 10 h 144"/>
              <a:gd name="T34" fmla="*/ 66 w 145"/>
              <a:gd name="T35" fmla="*/ 2 h 144"/>
              <a:gd name="T36" fmla="*/ 63 w 145"/>
              <a:gd name="T37" fmla="*/ 0 h 144"/>
              <a:gd name="T38" fmla="*/ 52 w 145"/>
              <a:gd name="T39" fmla="*/ 4 h 144"/>
              <a:gd name="T40" fmla="*/ 45 w 145"/>
              <a:gd name="T41" fmla="*/ 17 h 144"/>
              <a:gd name="T42" fmla="*/ 38 w 145"/>
              <a:gd name="T43" fmla="*/ 9 h 144"/>
              <a:gd name="T44" fmla="*/ 28 w 145"/>
              <a:gd name="T45" fmla="*/ 14 h 144"/>
              <a:gd name="T46" fmla="*/ 32 w 145"/>
              <a:gd name="T47" fmla="*/ 25 h 144"/>
              <a:gd name="T48" fmla="*/ 18 w 145"/>
              <a:gd name="T49" fmla="*/ 27 h 144"/>
              <a:gd name="T50" fmla="*/ 15 w 145"/>
              <a:gd name="T51" fmla="*/ 28 h 144"/>
              <a:gd name="T52" fmla="*/ 10 w 145"/>
              <a:gd name="T53" fmla="*/ 39 h 144"/>
              <a:gd name="T54" fmla="*/ 14 w 145"/>
              <a:gd name="T55" fmla="*/ 52 h 144"/>
              <a:gd name="T56" fmla="*/ 5 w 145"/>
              <a:gd name="T57" fmla="*/ 51 h 144"/>
              <a:gd name="T58" fmla="*/ 2 w 145"/>
              <a:gd name="T59" fmla="*/ 53 h 144"/>
              <a:gd name="T60" fmla="*/ 2 w 145"/>
              <a:gd name="T61" fmla="*/ 65 h 144"/>
              <a:gd name="T62" fmla="*/ 11 w 145"/>
              <a:gd name="T63" fmla="*/ 77 h 144"/>
              <a:gd name="T64" fmla="*/ 0 w 145"/>
              <a:gd name="T65" fmla="*/ 82 h 144"/>
              <a:gd name="T66" fmla="*/ 5 w 145"/>
              <a:gd name="T67" fmla="*/ 93 h 144"/>
              <a:gd name="T68" fmla="*/ 14 w 145"/>
              <a:gd name="T69" fmla="*/ 91 h 144"/>
              <a:gd name="T70" fmla="*/ 17 w 145"/>
              <a:gd name="T71" fmla="*/ 100 h 144"/>
              <a:gd name="T72" fmla="*/ 10 w 145"/>
              <a:gd name="T73" fmla="*/ 108 h 144"/>
              <a:gd name="T74" fmla="*/ 17 w 145"/>
              <a:gd name="T75" fmla="*/ 117 h 144"/>
              <a:gd name="T76" fmla="*/ 26 w 145"/>
              <a:gd name="T77" fmla="*/ 112 h 144"/>
              <a:gd name="T78" fmla="*/ 28 w 145"/>
              <a:gd name="T79" fmla="*/ 127 h 144"/>
              <a:gd name="T80" fmla="*/ 37 w 145"/>
              <a:gd name="T81" fmla="*/ 135 h 144"/>
              <a:gd name="T82" fmla="*/ 40 w 145"/>
              <a:gd name="T83" fmla="*/ 134 h 144"/>
              <a:gd name="T84" fmla="*/ 53 w 145"/>
              <a:gd name="T85" fmla="*/ 131 h 144"/>
              <a:gd name="T86" fmla="*/ 52 w 145"/>
              <a:gd name="T87" fmla="*/ 140 h 144"/>
              <a:gd name="T88" fmla="*/ 63 w 145"/>
              <a:gd name="T89" fmla="*/ 144 h 144"/>
              <a:gd name="T90" fmla="*/ 66 w 145"/>
              <a:gd name="T91" fmla="*/ 142 h 144"/>
              <a:gd name="T92" fmla="*/ 73 w 145"/>
              <a:gd name="T93" fmla="*/ 134 h 144"/>
              <a:gd name="T94" fmla="*/ 80 w 145"/>
              <a:gd name="T95" fmla="*/ 142 h 144"/>
              <a:gd name="T96" fmla="*/ 82 w 145"/>
              <a:gd name="T97" fmla="*/ 144 h 144"/>
              <a:gd name="T98" fmla="*/ 93 w 145"/>
              <a:gd name="T99" fmla="*/ 140 h 144"/>
              <a:gd name="T100" fmla="*/ 101 w 145"/>
              <a:gd name="T101" fmla="*/ 127 h 144"/>
              <a:gd name="T102" fmla="*/ 108 w 145"/>
              <a:gd name="T103" fmla="*/ 136 h 144"/>
              <a:gd name="T104" fmla="*/ 117 w 145"/>
              <a:gd name="T105" fmla="*/ 130 h 144"/>
              <a:gd name="T106" fmla="*/ 113 w 145"/>
              <a:gd name="T107" fmla="*/ 119 h 144"/>
              <a:gd name="T108" fmla="*/ 128 w 145"/>
              <a:gd name="T109" fmla="*/ 117 h 144"/>
              <a:gd name="T110" fmla="*/ 131 w 145"/>
              <a:gd name="T111" fmla="*/ 117 h 144"/>
              <a:gd name="T112" fmla="*/ 135 w 145"/>
              <a:gd name="T113" fmla="*/ 106 h 144"/>
              <a:gd name="T114" fmla="*/ 132 w 145"/>
              <a:gd name="T115" fmla="*/ 92 h 144"/>
              <a:gd name="T116" fmla="*/ 141 w 145"/>
              <a:gd name="T117" fmla="*/ 93 h 144"/>
              <a:gd name="T118" fmla="*/ 143 w 145"/>
              <a:gd name="T119" fmla="*/ 91 h 144"/>
              <a:gd name="T120" fmla="*/ 143 w 145"/>
              <a:gd name="T121" fmla="*/ 7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5" h="144">
                <a:moveTo>
                  <a:pt x="143" y="79"/>
                </a:moveTo>
                <a:cubicBezTo>
                  <a:pt x="135" y="77"/>
                  <a:pt x="135" y="77"/>
                  <a:pt x="135" y="77"/>
                </a:cubicBezTo>
                <a:cubicBezTo>
                  <a:pt x="135" y="74"/>
                  <a:pt x="135" y="70"/>
                  <a:pt x="135" y="67"/>
                </a:cubicBezTo>
                <a:cubicBezTo>
                  <a:pt x="143" y="65"/>
                  <a:pt x="143" y="65"/>
                  <a:pt x="143" y="65"/>
                </a:cubicBezTo>
                <a:cubicBezTo>
                  <a:pt x="144" y="65"/>
                  <a:pt x="145" y="64"/>
                  <a:pt x="145" y="63"/>
                </a:cubicBezTo>
                <a:cubicBezTo>
                  <a:pt x="145" y="59"/>
                  <a:pt x="144" y="56"/>
                  <a:pt x="143" y="53"/>
                </a:cubicBezTo>
                <a:cubicBezTo>
                  <a:pt x="143" y="52"/>
                  <a:pt x="142" y="51"/>
                  <a:pt x="141" y="51"/>
                </a:cubicBezTo>
                <a:cubicBezTo>
                  <a:pt x="141" y="51"/>
                  <a:pt x="141" y="51"/>
                  <a:pt x="141" y="51"/>
                </a:cubicBezTo>
                <a:cubicBezTo>
                  <a:pt x="132" y="53"/>
                  <a:pt x="132" y="53"/>
                  <a:pt x="132" y="53"/>
                </a:cubicBezTo>
                <a:cubicBezTo>
                  <a:pt x="131" y="50"/>
                  <a:pt x="130" y="48"/>
                  <a:pt x="129" y="45"/>
                </a:cubicBezTo>
                <a:cubicBezTo>
                  <a:pt x="128" y="45"/>
                  <a:pt x="128" y="44"/>
                  <a:pt x="128" y="44"/>
                </a:cubicBezTo>
                <a:cubicBezTo>
                  <a:pt x="135" y="39"/>
                  <a:pt x="135" y="39"/>
                  <a:pt x="135" y="39"/>
                </a:cubicBezTo>
                <a:cubicBezTo>
                  <a:pt x="136" y="38"/>
                  <a:pt x="136" y="37"/>
                  <a:pt x="136" y="36"/>
                </a:cubicBezTo>
                <a:cubicBezTo>
                  <a:pt x="134" y="33"/>
                  <a:pt x="132" y="30"/>
                  <a:pt x="130" y="28"/>
                </a:cubicBezTo>
                <a:cubicBezTo>
                  <a:pt x="130" y="27"/>
                  <a:pt x="129" y="27"/>
                  <a:pt x="129" y="27"/>
                </a:cubicBezTo>
                <a:cubicBezTo>
                  <a:pt x="128" y="27"/>
                  <a:pt x="128" y="27"/>
                  <a:pt x="127" y="27"/>
                </a:cubicBezTo>
                <a:cubicBezTo>
                  <a:pt x="120" y="32"/>
                  <a:pt x="120" y="32"/>
                  <a:pt x="120" y="32"/>
                </a:cubicBezTo>
                <a:cubicBezTo>
                  <a:pt x="118" y="29"/>
                  <a:pt x="115" y="27"/>
                  <a:pt x="113" y="25"/>
                </a:cubicBezTo>
                <a:cubicBezTo>
                  <a:pt x="118" y="18"/>
                  <a:pt x="118" y="18"/>
                  <a:pt x="118" y="18"/>
                </a:cubicBezTo>
                <a:cubicBezTo>
                  <a:pt x="118" y="17"/>
                  <a:pt x="118" y="15"/>
                  <a:pt x="117" y="15"/>
                </a:cubicBezTo>
                <a:cubicBezTo>
                  <a:pt x="114" y="13"/>
                  <a:pt x="112" y="11"/>
                  <a:pt x="109" y="9"/>
                </a:cubicBezTo>
                <a:cubicBezTo>
                  <a:pt x="109" y="9"/>
                  <a:pt x="108" y="9"/>
                  <a:pt x="108" y="9"/>
                </a:cubicBezTo>
                <a:cubicBezTo>
                  <a:pt x="107" y="9"/>
                  <a:pt x="106" y="9"/>
                  <a:pt x="106" y="10"/>
                </a:cubicBezTo>
                <a:cubicBezTo>
                  <a:pt x="101" y="17"/>
                  <a:pt x="101" y="17"/>
                  <a:pt x="101" y="17"/>
                </a:cubicBezTo>
                <a:cubicBezTo>
                  <a:pt x="98" y="16"/>
                  <a:pt x="96" y="15"/>
                  <a:pt x="93" y="14"/>
                </a:cubicBezTo>
                <a:cubicBezTo>
                  <a:pt x="92" y="14"/>
                  <a:pt x="92" y="13"/>
                  <a:pt x="92" y="13"/>
                </a:cubicBezTo>
                <a:cubicBezTo>
                  <a:pt x="93" y="5"/>
                  <a:pt x="93" y="5"/>
                  <a:pt x="93" y="5"/>
                </a:cubicBezTo>
                <a:cubicBezTo>
                  <a:pt x="94" y="4"/>
                  <a:pt x="93" y="2"/>
                  <a:pt x="92" y="2"/>
                </a:cubicBezTo>
                <a:cubicBezTo>
                  <a:pt x="88" y="1"/>
                  <a:pt x="85" y="1"/>
                  <a:pt x="82" y="0"/>
                </a:cubicBezTo>
                <a:cubicBezTo>
                  <a:pt x="82" y="0"/>
                  <a:pt x="82" y="0"/>
                  <a:pt x="82" y="0"/>
                </a:cubicBezTo>
                <a:cubicBezTo>
                  <a:pt x="81" y="0"/>
                  <a:pt x="80" y="1"/>
                  <a:pt x="80" y="2"/>
                </a:cubicBezTo>
                <a:cubicBezTo>
                  <a:pt x="78" y="10"/>
                  <a:pt x="78" y="10"/>
                  <a:pt x="78" y="10"/>
                </a:cubicBezTo>
                <a:cubicBezTo>
                  <a:pt x="76" y="10"/>
                  <a:pt x="74" y="10"/>
                  <a:pt x="72" y="10"/>
                </a:cubicBezTo>
                <a:cubicBezTo>
                  <a:pt x="72" y="10"/>
                  <a:pt x="72" y="10"/>
                  <a:pt x="72" y="10"/>
                </a:cubicBezTo>
                <a:cubicBezTo>
                  <a:pt x="71" y="10"/>
                  <a:pt x="69" y="10"/>
                  <a:pt x="68" y="10"/>
                </a:cubicBezTo>
                <a:cubicBezTo>
                  <a:pt x="66" y="2"/>
                  <a:pt x="66" y="2"/>
                  <a:pt x="66" y="2"/>
                </a:cubicBezTo>
                <a:cubicBezTo>
                  <a:pt x="66" y="1"/>
                  <a:pt x="65" y="0"/>
                  <a:pt x="64" y="0"/>
                </a:cubicBezTo>
                <a:cubicBezTo>
                  <a:pt x="64" y="0"/>
                  <a:pt x="64" y="0"/>
                  <a:pt x="63" y="0"/>
                </a:cubicBezTo>
                <a:cubicBezTo>
                  <a:pt x="60" y="0"/>
                  <a:pt x="57" y="1"/>
                  <a:pt x="54" y="2"/>
                </a:cubicBezTo>
                <a:cubicBezTo>
                  <a:pt x="53" y="2"/>
                  <a:pt x="52" y="3"/>
                  <a:pt x="52" y="4"/>
                </a:cubicBezTo>
                <a:cubicBezTo>
                  <a:pt x="54" y="13"/>
                  <a:pt x="54" y="13"/>
                  <a:pt x="54" y="13"/>
                </a:cubicBezTo>
                <a:cubicBezTo>
                  <a:pt x="50" y="14"/>
                  <a:pt x="47" y="15"/>
                  <a:pt x="45" y="17"/>
                </a:cubicBezTo>
                <a:cubicBezTo>
                  <a:pt x="39" y="10"/>
                  <a:pt x="39" y="10"/>
                  <a:pt x="39" y="10"/>
                </a:cubicBezTo>
                <a:cubicBezTo>
                  <a:pt x="39" y="9"/>
                  <a:pt x="38" y="9"/>
                  <a:pt x="38" y="9"/>
                </a:cubicBezTo>
                <a:cubicBezTo>
                  <a:pt x="37" y="9"/>
                  <a:pt x="37" y="9"/>
                  <a:pt x="36" y="9"/>
                </a:cubicBezTo>
                <a:cubicBezTo>
                  <a:pt x="34" y="11"/>
                  <a:pt x="31" y="12"/>
                  <a:pt x="28" y="14"/>
                </a:cubicBezTo>
                <a:cubicBezTo>
                  <a:pt x="27" y="15"/>
                  <a:pt x="27" y="16"/>
                  <a:pt x="28" y="17"/>
                </a:cubicBezTo>
                <a:cubicBezTo>
                  <a:pt x="32" y="25"/>
                  <a:pt x="32" y="25"/>
                  <a:pt x="32" y="25"/>
                </a:cubicBezTo>
                <a:cubicBezTo>
                  <a:pt x="30" y="27"/>
                  <a:pt x="28" y="29"/>
                  <a:pt x="25" y="32"/>
                </a:cubicBezTo>
                <a:cubicBezTo>
                  <a:pt x="18" y="27"/>
                  <a:pt x="18" y="27"/>
                  <a:pt x="18" y="27"/>
                </a:cubicBezTo>
                <a:cubicBezTo>
                  <a:pt x="18" y="27"/>
                  <a:pt x="17" y="27"/>
                  <a:pt x="17" y="27"/>
                </a:cubicBezTo>
                <a:cubicBezTo>
                  <a:pt x="16" y="27"/>
                  <a:pt x="15" y="27"/>
                  <a:pt x="15" y="28"/>
                </a:cubicBezTo>
                <a:cubicBezTo>
                  <a:pt x="13" y="30"/>
                  <a:pt x="11" y="33"/>
                  <a:pt x="9" y="36"/>
                </a:cubicBezTo>
                <a:cubicBezTo>
                  <a:pt x="9" y="37"/>
                  <a:pt x="9" y="38"/>
                  <a:pt x="10" y="39"/>
                </a:cubicBezTo>
                <a:cubicBezTo>
                  <a:pt x="17" y="44"/>
                  <a:pt x="17" y="44"/>
                  <a:pt x="17" y="44"/>
                </a:cubicBezTo>
                <a:cubicBezTo>
                  <a:pt x="16" y="46"/>
                  <a:pt x="15" y="49"/>
                  <a:pt x="14" y="52"/>
                </a:cubicBezTo>
                <a:cubicBezTo>
                  <a:pt x="14" y="52"/>
                  <a:pt x="14" y="53"/>
                  <a:pt x="14" y="53"/>
                </a:cubicBezTo>
                <a:cubicBezTo>
                  <a:pt x="5" y="51"/>
                  <a:pt x="5" y="51"/>
                  <a:pt x="5" y="51"/>
                </a:cubicBezTo>
                <a:cubicBezTo>
                  <a:pt x="5" y="51"/>
                  <a:pt x="5" y="51"/>
                  <a:pt x="4" y="51"/>
                </a:cubicBezTo>
                <a:cubicBezTo>
                  <a:pt x="3" y="51"/>
                  <a:pt x="3" y="52"/>
                  <a:pt x="2" y="53"/>
                </a:cubicBezTo>
                <a:cubicBezTo>
                  <a:pt x="1" y="56"/>
                  <a:pt x="1" y="60"/>
                  <a:pt x="0" y="63"/>
                </a:cubicBezTo>
                <a:cubicBezTo>
                  <a:pt x="0" y="64"/>
                  <a:pt x="1" y="65"/>
                  <a:pt x="2" y="65"/>
                </a:cubicBezTo>
                <a:cubicBezTo>
                  <a:pt x="11" y="67"/>
                  <a:pt x="11" y="67"/>
                  <a:pt x="11" y="67"/>
                </a:cubicBezTo>
                <a:cubicBezTo>
                  <a:pt x="10" y="70"/>
                  <a:pt x="10" y="74"/>
                  <a:pt x="11" y="77"/>
                </a:cubicBezTo>
                <a:cubicBezTo>
                  <a:pt x="2" y="79"/>
                  <a:pt x="2" y="79"/>
                  <a:pt x="2" y="79"/>
                </a:cubicBezTo>
                <a:cubicBezTo>
                  <a:pt x="1" y="79"/>
                  <a:pt x="0" y="80"/>
                  <a:pt x="0" y="82"/>
                </a:cubicBezTo>
                <a:cubicBezTo>
                  <a:pt x="1" y="85"/>
                  <a:pt x="2" y="88"/>
                  <a:pt x="2" y="91"/>
                </a:cubicBezTo>
                <a:cubicBezTo>
                  <a:pt x="3" y="92"/>
                  <a:pt x="4" y="93"/>
                  <a:pt x="5" y="93"/>
                </a:cubicBezTo>
                <a:cubicBezTo>
                  <a:pt x="5" y="93"/>
                  <a:pt x="5" y="93"/>
                  <a:pt x="5" y="93"/>
                </a:cubicBezTo>
                <a:cubicBezTo>
                  <a:pt x="14" y="91"/>
                  <a:pt x="14" y="91"/>
                  <a:pt x="14" y="91"/>
                </a:cubicBezTo>
                <a:cubicBezTo>
                  <a:pt x="15" y="94"/>
                  <a:pt x="16" y="97"/>
                  <a:pt x="17" y="99"/>
                </a:cubicBezTo>
                <a:cubicBezTo>
                  <a:pt x="17" y="100"/>
                  <a:pt x="17" y="100"/>
                  <a:pt x="17" y="100"/>
                </a:cubicBezTo>
                <a:cubicBezTo>
                  <a:pt x="10" y="105"/>
                  <a:pt x="10" y="105"/>
                  <a:pt x="10" y="105"/>
                </a:cubicBezTo>
                <a:cubicBezTo>
                  <a:pt x="9" y="106"/>
                  <a:pt x="9" y="107"/>
                  <a:pt x="10" y="108"/>
                </a:cubicBezTo>
                <a:cubicBezTo>
                  <a:pt x="11" y="111"/>
                  <a:pt x="13" y="114"/>
                  <a:pt x="15" y="117"/>
                </a:cubicBezTo>
                <a:cubicBezTo>
                  <a:pt x="16" y="117"/>
                  <a:pt x="16" y="117"/>
                  <a:pt x="17" y="117"/>
                </a:cubicBezTo>
                <a:cubicBezTo>
                  <a:pt x="17" y="117"/>
                  <a:pt x="18" y="117"/>
                  <a:pt x="18" y="117"/>
                </a:cubicBezTo>
                <a:cubicBezTo>
                  <a:pt x="26" y="112"/>
                  <a:pt x="26" y="112"/>
                  <a:pt x="26" y="112"/>
                </a:cubicBezTo>
                <a:cubicBezTo>
                  <a:pt x="28" y="115"/>
                  <a:pt x="30" y="117"/>
                  <a:pt x="33" y="119"/>
                </a:cubicBezTo>
                <a:cubicBezTo>
                  <a:pt x="28" y="127"/>
                  <a:pt x="28" y="127"/>
                  <a:pt x="28" y="127"/>
                </a:cubicBezTo>
                <a:cubicBezTo>
                  <a:pt x="27" y="128"/>
                  <a:pt x="27" y="129"/>
                  <a:pt x="28" y="130"/>
                </a:cubicBezTo>
                <a:cubicBezTo>
                  <a:pt x="31" y="132"/>
                  <a:pt x="34" y="133"/>
                  <a:pt x="37" y="135"/>
                </a:cubicBezTo>
                <a:cubicBezTo>
                  <a:pt x="37" y="135"/>
                  <a:pt x="37" y="135"/>
                  <a:pt x="38" y="135"/>
                </a:cubicBezTo>
                <a:cubicBezTo>
                  <a:pt x="38" y="135"/>
                  <a:pt x="39" y="135"/>
                  <a:pt x="40" y="134"/>
                </a:cubicBezTo>
                <a:cubicBezTo>
                  <a:pt x="45" y="127"/>
                  <a:pt x="45" y="127"/>
                  <a:pt x="45" y="127"/>
                </a:cubicBezTo>
                <a:cubicBezTo>
                  <a:pt x="47" y="129"/>
                  <a:pt x="50" y="130"/>
                  <a:pt x="53" y="131"/>
                </a:cubicBezTo>
                <a:cubicBezTo>
                  <a:pt x="53" y="131"/>
                  <a:pt x="53" y="131"/>
                  <a:pt x="54" y="131"/>
                </a:cubicBezTo>
                <a:cubicBezTo>
                  <a:pt x="52" y="140"/>
                  <a:pt x="52" y="140"/>
                  <a:pt x="52" y="140"/>
                </a:cubicBezTo>
                <a:cubicBezTo>
                  <a:pt x="52" y="141"/>
                  <a:pt x="53" y="142"/>
                  <a:pt x="54" y="142"/>
                </a:cubicBezTo>
                <a:cubicBezTo>
                  <a:pt x="57" y="143"/>
                  <a:pt x="60" y="144"/>
                  <a:pt x="63" y="144"/>
                </a:cubicBezTo>
                <a:cubicBezTo>
                  <a:pt x="64" y="144"/>
                  <a:pt x="64" y="144"/>
                  <a:pt x="64" y="144"/>
                </a:cubicBezTo>
                <a:cubicBezTo>
                  <a:pt x="65" y="144"/>
                  <a:pt x="66" y="143"/>
                  <a:pt x="66" y="142"/>
                </a:cubicBezTo>
                <a:cubicBezTo>
                  <a:pt x="68" y="134"/>
                  <a:pt x="68" y="134"/>
                  <a:pt x="68" y="134"/>
                </a:cubicBezTo>
                <a:cubicBezTo>
                  <a:pt x="70" y="134"/>
                  <a:pt x="71" y="134"/>
                  <a:pt x="73" y="134"/>
                </a:cubicBezTo>
                <a:cubicBezTo>
                  <a:pt x="75" y="134"/>
                  <a:pt x="76" y="134"/>
                  <a:pt x="78" y="134"/>
                </a:cubicBezTo>
                <a:cubicBezTo>
                  <a:pt x="80" y="142"/>
                  <a:pt x="80" y="142"/>
                  <a:pt x="80" y="142"/>
                </a:cubicBezTo>
                <a:cubicBezTo>
                  <a:pt x="80" y="143"/>
                  <a:pt x="81" y="144"/>
                  <a:pt x="82" y="144"/>
                </a:cubicBezTo>
                <a:cubicBezTo>
                  <a:pt x="82" y="144"/>
                  <a:pt x="82" y="144"/>
                  <a:pt x="82" y="144"/>
                </a:cubicBezTo>
                <a:cubicBezTo>
                  <a:pt x="85" y="144"/>
                  <a:pt x="89" y="143"/>
                  <a:pt x="92" y="142"/>
                </a:cubicBezTo>
                <a:cubicBezTo>
                  <a:pt x="93" y="142"/>
                  <a:pt x="94" y="141"/>
                  <a:pt x="93" y="140"/>
                </a:cubicBezTo>
                <a:cubicBezTo>
                  <a:pt x="92" y="131"/>
                  <a:pt x="92" y="131"/>
                  <a:pt x="92" y="131"/>
                </a:cubicBezTo>
                <a:cubicBezTo>
                  <a:pt x="95" y="130"/>
                  <a:pt x="98" y="129"/>
                  <a:pt x="101" y="127"/>
                </a:cubicBezTo>
                <a:cubicBezTo>
                  <a:pt x="106" y="135"/>
                  <a:pt x="106" y="135"/>
                  <a:pt x="106" y="135"/>
                </a:cubicBezTo>
                <a:cubicBezTo>
                  <a:pt x="106" y="135"/>
                  <a:pt x="107" y="136"/>
                  <a:pt x="108" y="136"/>
                </a:cubicBezTo>
                <a:cubicBezTo>
                  <a:pt x="108" y="136"/>
                  <a:pt x="109" y="135"/>
                  <a:pt x="109" y="135"/>
                </a:cubicBezTo>
                <a:cubicBezTo>
                  <a:pt x="112" y="134"/>
                  <a:pt x="115" y="132"/>
                  <a:pt x="117" y="130"/>
                </a:cubicBezTo>
                <a:cubicBezTo>
                  <a:pt x="118" y="129"/>
                  <a:pt x="118" y="128"/>
                  <a:pt x="118" y="127"/>
                </a:cubicBezTo>
                <a:cubicBezTo>
                  <a:pt x="113" y="119"/>
                  <a:pt x="113" y="119"/>
                  <a:pt x="113" y="119"/>
                </a:cubicBezTo>
                <a:cubicBezTo>
                  <a:pt x="116" y="117"/>
                  <a:pt x="118" y="115"/>
                  <a:pt x="120" y="112"/>
                </a:cubicBezTo>
                <a:cubicBezTo>
                  <a:pt x="128" y="117"/>
                  <a:pt x="128" y="117"/>
                  <a:pt x="128" y="117"/>
                </a:cubicBezTo>
                <a:cubicBezTo>
                  <a:pt x="128" y="117"/>
                  <a:pt x="128" y="118"/>
                  <a:pt x="129" y="118"/>
                </a:cubicBezTo>
                <a:cubicBezTo>
                  <a:pt x="129" y="118"/>
                  <a:pt x="130" y="117"/>
                  <a:pt x="131" y="117"/>
                </a:cubicBezTo>
                <a:cubicBezTo>
                  <a:pt x="133" y="114"/>
                  <a:pt x="134" y="111"/>
                  <a:pt x="136" y="109"/>
                </a:cubicBezTo>
                <a:cubicBezTo>
                  <a:pt x="137" y="108"/>
                  <a:pt x="136" y="106"/>
                  <a:pt x="135" y="106"/>
                </a:cubicBezTo>
                <a:cubicBezTo>
                  <a:pt x="128" y="100"/>
                  <a:pt x="128" y="100"/>
                  <a:pt x="128" y="100"/>
                </a:cubicBezTo>
                <a:cubicBezTo>
                  <a:pt x="129" y="98"/>
                  <a:pt x="131" y="95"/>
                  <a:pt x="132" y="92"/>
                </a:cubicBezTo>
                <a:cubicBezTo>
                  <a:pt x="132" y="92"/>
                  <a:pt x="132" y="92"/>
                  <a:pt x="132" y="91"/>
                </a:cubicBezTo>
                <a:cubicBezTo>
                  <a:pt x="141" y="93"/>
                  <a:pt x="141" y="93"/>
                  <a:pt x="141" y="93"/>
                </a:cubicBezTo>
                <a:cubicBezTo>
                  <a:pt x="141" y="93"/>
                  <a:pt x="141" y="93"/>
                  <a:pt x="141" y="93"/>
                </a:cubicBezTo>
                <a:cubicBezTo>
                  <a:pt x="142" y="93"/>
                  <a:pt x="143" y="92"/>
                  <a:pt x="143" y="91"/>
                </a:cubicBezTo>
                <a:cubicBezTo>
                  <a:pt x="144" y="88"/>
                  <a:pt x="145" y="85"/>
                  <a:pt x="145" y="82"/>
                </a:cubicBezTo>
                <a:cubicBezTo>
                  <a:pt x="145" y="80"/>
                  <a:pt x="145" y="79"/>
                  <a:pt x="143" y="79"/>
                </a:cubicBezTo>
                <a:close/>
              </a:path>
            </a:pathLst>
          </a:custGeom>
          <a:solidFill>
            <a:schemeClr val="accent4">
              <a:lumMod val="60000"/>
              <a:lumOff val="40000"/>
            </a:schemeClr>
          </a:solidFill>
          <a:ln w="19050" cap="rnd">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1800" dirty="0">
              <a:latin typeface="Trebuchet MS" panose="020B0703020202090204" pitchFamily="34" charset="0"/>
            </a:endParaRPr>
          </a:p>
        </p:txBody>
      </p:sp>
      <p:sp>
        <p:nvSpPr>
          <p:cNvPr id="6" name="Freeform 8"/>
          <p:cNvSpPr>
            <a:spLocks/>
          </p:cNvSpPr>
          <p:nvPr/>
        </p:nvSpPr>
        <p:spPr bwMode="auto">
          <a:xfrm>
            <a:off x="8428089" y="1287773"/>
            <a:ext cx="2168411" cy="2141227"/>
          </a:xfrm>
          <a:custGeom>
            <a:avLst/>
            <a:gdLst>
              <a:gd name="T0" fmla="*/ 135 w 146"/>
              <a:gd name="T1" fmla="*/ 77 h 144"/>
              <a:gd name="T2" fmla="*/ 144 w 146"/>
              <a:gd name="T3" fmla="*/ 65 h 144"/>
              <a:gd name="T4" fmla="*/ 143 w 146"/>
              <a:gd name="T5" fmla="*/ 53 h 144"/>
              <a:gd name="T6" fmla="*/ 141 w 146"/>
              <a:gd name="T7" fmla="*/ 51 h 144"/>
              <a:gd name="T8" fmla="*/ 129 w 146"/>
              <a:gd name="T9" fmla="*/ 45 h 144"/>
              <a:gd name="T10" fmla="*/ 135 w 146"/>
              <a:gd name="T11" fmla="*/ 39 h 144"/>
              <a:gd name="T12" fmla="*/ 131 w 146"/>
              <a:gd name="T13" fmla="*/ 27 h 144"/>
              <a:gd name="T14" fmla="*/ 128 w 146"/>
              <a:gd name="T15" fmla="*/ 27 h 144"/>
              <a:gd name="T16" fmla="*/ 113 w 146"/>
              <a:gd name="T17" fmla="*/ 25 h 144"/>
              <a:gd name="T18" fmla="*/ 117 w 146"/>
              <a:gd name="T19" fmla="*/ 14 h 144"/>
              <a:gd name="T20" fmla="*/ 108 w 146"/>
              <a:gd name="T21" fmla="*/ 9 h 144"/>
              <a:gd name="T22" fmla="*/ 101 w 146"/>
              <a:gd name="T23" fmla="*/ 17 h 144"/>
              <a:gd name="T24" fmla="*/ 92 w 146"/>
              <a:gd name="T25" fmla="*/ 13 h 144"/>
              <a:gd name="T26" fmla="*/ 92 w 146"/>
              <a:gd name="T27" fmla="*/ 2 h 144"/>
              <a:gd name="T28" fmla="*/ 82 w 146"/>
              <a:gd name="T29" fmla="*/ 0 h 144"/>
              <a:gd name="T30" fmla="*/ 78 w 146"/>
              <a:gd name="T31" fmla="*/ 10 h 144"/>
              <a:gd name="T32" fmla="*/ 73 w 146"/>
              <a:gd name="T33" fmla="*/ 10 h 144"/>
              <a:gd name="T34" fmla="*/ 66 w 146"/>
              <a:gd name="T35" fmla="*/ 1 h 144"/>
              <a:gd name="T36" fmla="*/ 64 w 146"/>
              <a:gd name="T37" fmla="*/ 0 h 144"/>
              <a:gd name="T38" fmla="*/ 52 w 146"/>
              <a:gd name="T39" fmla="*/ 4 h 144"/>
              <a:gd name="T40" fmla="*/ 45 w 146"/>
              <a:gd name="T41" fmla="*/ 17 h 144"/>
              <a:gd name="T42" fmla="*/ 38 w 146"/>
              <a:gd name="T43" fmla="*/ 8 h 144"/>
              <a:gd name="T44" fmla="*/ 29 w 146"/>
              <a:gd name="T45" fmla="*/ 14 h 144"/>
              <a:gd name="T46" fmla="*/ 33 w 146"/>
              <a:gd name="T47" fmla="*/ 25 h 144"/>
              <a:gd name="T48" fmla="*/ 18 w 146"/>
              <a:gd name="T49" fmla="*/ 27 h 144"/>
              <a:gd name="T50" fmla="*/ 15 w 146"/>
              <a:gd name="T51" fmla="*/ 27 h 144"/>
              <a:gd name="T52" fmla="*/ 10 w 146"/>
              <a:gd name="T53" fmla="*/ 38 h 144"/>
              <a:gd name="T54" fmla="*/ 14 w 146"/>
              <a:gd name="T55" fmla="*/ 52 h 144"/>
              <a:gd name="T56" fmla="*/ 5 w 146"/>
              <a:gd name="T57" fmla="*/ 51 h 144"/>
              <a:gd name="T58" fmla="*/ 3 w 146"/>
              <a:gd name="T59" fmla="*/ 53 h 144"/>
              <a:gd name="T60" fmla="*/ 2 w 146"/>
              <a:gd name="T61" fmla="*/ 65 h 144"/>
              <a:gd name="T62" fmla="*/ 11 w 146"/>
              <a:gd name="T63" fmla="*/ 77 h 144"/>
              <a:gd name="T64" fmla="*/ 1 w 146"/>
              <a:gd name="T65" fmla="*/ 81 h 144"/>
              <a:gd name="T66" fmla="*/ 5 w 146"/>
              <a:gd name="T67" fmla="*/ 92 h 144"/>
              <a:gd name="T68" fmla="*/ 14 w 146"/>
              <a:gd name="T69" fmla="*/ 91 h 144"/>
              <a:gd name="T70" fmla="*/ 18 w 146"/>
              <a:gd name="T71" fmla="*/ 100 h 144"/>
              <a:gd name="T72" fmla="*/ 10 w 146"/>
              <a:gd name="T73" fmla="*/ 108 h 144"/>
              <a:gd name="T74" fmla="*/ 17 w 146"/>
              <a:gd name="T75" fmla="*/ 117 h 144"/>
              <a:gd name="T76" fmla="*/ 26 w 146"/>
              <a:gd name="T77" fmla="*/ 112 h 144"/>
              <a:gd name="T78" fmla="*/ 28 w 146"/>
              <a:gd name="T79" fmla="*/ 126 h 144"/>
              <a:gd name="T80" fmla="*/ 37 w 146"/>
              <a:gd name="T81" fmla="*/ 135 h 144"/>
              <a:gd name="T82" fmla="*/ 40 w 146"/>
              <a:gd name="T83" fmla="*/ 134 h 144"/>
              <a:gd name="T84" fmla="*/ 53 w 146"/>
              <a:gd name="T85" fmla="*/ 130 h 144"/>
              <a:gd name="T86" fmla="*/ 52 w 146"/>
              <a:gd name="T87" fmla="*/ 139 h 144"/>
              <a:gd name="T88" fmla="*/ 64 w 146"/>
              <a:gd name="T89" fmla="*/ 144 h 144"/>
              <a:gd name="T90" fmla="*/ 66 w 146"/>
              <a:gd name="T91" fmla="*/ 142 h 144"/>
              <a:gd name="T92" fmla="*/ 73 w 146"/>
              <a:gd name="T93" fmla="*/ 134 h 144"/>
              <a:gd name="T94" fmla="*/ 80 w 146"/>
              <a:gd name="T95" fmla="*/ 142 h 144"/>
              <a:gd name="T96" fmla="*/ 82 w 146"/>
              <a:gd name="T97" fmla="*/ 144 h 144"/>
              <a:gd name="T98" fmla="*/ 94 w 146"/>
              <a:gd name="T99" fmla="*/ 139 h 144"/>
              <a:gd name="T100" fmla="*/ 101 w 146"/>
              <a:gd name="T101" fmla="*/ 127 h 144"/>
              <a:gd name="T102" fmla="*/ 108 w 146"/>
              <a:gd name="T103" fmla="*/ 135 h 144"/>
              <a:gd name="T104" fmla="*/ 118 w 146"/>
              <a:gd name="T105" fmla="*/ 130 h 144"/>
              <a:gd name="T106" fmla="*/ 113 w 146"/>
              <a:gd name="T107" fmla="*/ 119 h 144"/>
              <a:gd name="T108" fmla="*/ 128 w 146"/>
              <a:gd name="T109" fmla="*/ 117 h 144"/>
              <a:gd name="T110" fmla="*/ 131 w 146"/>
              <a:gd name="T111" fmla="*/ 116 h 144"/>
              <a:gd name="T112" fmla="*/ 136 w 146"/>
              <a:gd name="T113" fmla="*/ 105 h 144"/>
              <a:gd name="T114" fmla="*/ 132 w 146"/>
              <a:gd name="T115" fmla="*/ 92 h 144"/>
              <a:gd name="T116" fmla="*/ 141 w 146"/>
              <a:gd name="T117" fmla="*/ 92 h 144"/>
              <a:gd name="T118" fmla="*/ 144 w 146"/>
              <a:gd name="T119" fmla="*/ 91 h 144"/>
              <a:gd name="T120" fmla="*/ 144 w 146"/>
              <a:gd name="T121" fmla="*/ 7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6" h="144">
                <a:moveTo>
                  <a:pt x="144" y="79"/>
                </a:moveTo>
                <a:cubicBezTo>
                  <a:pt x="135" y="77"/>
                  <a:pt x="135" y="77"/>
                  <a:pt x="135" y="77"/>
                </a:cubicBezTo>
                <a:cubicBezTo>
                  <a:pt x="135" y="73"/>
                  <a:pt x="135" y="70"/>
                  <a:pt x="135" y="67"/>
                </a:cubicBezTo>
                <a:cubicBezTo>
                  <a:pt x="144" y="65"/>
                  <a:pt x="144" y="65"/>
                  <a:pt x="144" y="65"/>
                </a:cubicBezTo>
                <a:cubicBezTo>
                  <a:pt x="145" y="65"/>
                  <a:pt x="146" y="64"/>
                  <a:pt x="145" y="62"/>
                </a:cubicBezTo>
                <a:cubicBezTo>
                  <a:pt x="145" y="59"/>
                  <a:pt x="144" y="56"/>
                  <a:pt x="143" y="53"/>
                </a:cubicBezTo>
                <a:cubicBezTo>
                  <a:pt x="143" y="52"/>
                  <a:pt x="142" y="51"/>
                  <a:pt x="141" y="51"/>
                </a:cubicBezTo>
                <a:cubicBezTo>
                  <a:pt x="141" y="51"/>
                  <a:pt x="141" y="51"/>
                  <a:pt x="141" y="51"/>
                </a:cubicBezTo>
                <a:cubicBezTo>
                  <a:pt x="132" y="53"/>
                  <a:pt x="132" y="53"/>
                  <a:pt x="132" y="53"/>
                </a:cubicBezTo>
                <a:cubicBezTo>
                  <a:pt x="131" y="50"/>
                  <a:pt x="130" y="47"/>
                  <a:pt x="129" y="45"/>
                </a:cubicBezTo>
                <a:cubicBezTo>
                  <a:pt x="129" y="44"/>
                  <a:pt x="128" y="44"/>
                  <a:pt x="128" y="44"/>
                </a:cubicBezTo>
                <a:cubicBezTo>
                  <a:pt x="135" y="39"/>
                  <a:pt x="135" y="39"/>
                  <a:pt x="135" y="39"/>
                </a:cubicBezTo>
                <a:cubicBezTo>
                  <a:pt x="136" y="38"/>
                  <a:pt x="137" y="37"/>
                  <a:pt x="136" y="36"/>
                </a:cubicBezTo>
                <a:cubicBezTo>
                  <a:pt x="134" y="33"/>
                  <a:pt x="133" y="30"/>
                  <a:pt x="131" y="27"/>
                </a:cubicBezTo>
                <a:cubicBezTo>
                  <a:pt x="130" y="27"/>
                  <a:pt x="130" y="27"/>
                  <a:pt x="129" y="27"/>
                </a:cubicBezTo>
                <a:cubicBezTo>
                  <a:pt x="128" y="27"/>
                  <a:pt x="128" y="27"/>
                  <a:pt x="128" y="27"/>
                </a:cubicBezTo>
                <a:cubicBezTo>
                  <a:pt x="120" y="32"/>
                  <a:pt x="120" y="32"/>
                  <a:pt x="120" y="32"/>
                </a:cubicBezTo>
                <a:cubicBezTo>
                  <a:pt x="118" y="29"/>
                  <a:pt x="116" y="27"/>
                  <a:pt x="113" y="25"/>
                </a:cubicBezTo>
                <a:cubicBezTo>
                  <a:pt x="118" y="17"/>
                  <a:pt x="118" y="17"/>
                  <a:pt x="118" y="17"/>
                </a:cubicBezTo>
                <a:cubicBezTo>
                  <a:pt x="119" y="16"/>
                  <a:pt x="118" y="15"/>
                  <a:pt x="117" y="14"/>
                </a:cubicBezTo>
                <a:cubicBezTo>
                  <a:pt x="115" y="12"/>
                  <a:pt x="112" y="10"/>
                  <a:pt x="109" y="9"/>
                </a:cubicBezTo>
                <a:cubicBezTo>
                  <a:pt x="109" y="9"/>
                  <a:pt x="108" y="9"/>
                  <a:pt x="108" y="9"/>
                </a:cubicBezTo>
                <a:cubicBezTo>
                  <a:pt x="107" y="9"/>
                  <a:pt x="107" y="9"/>
                  <a:pt x="106" y="10"/>
                </a:cubicBezTo>
                <a:cubicBezTo>
                  <a:pt x="101" y="17"/>
                  <a:pt x="101" y="17"/>
                  <a:pt x="101" y="17"/>
                </a:cubicBezTo>
                <a:cubicBezTo>
                  <a:pt x="99" y="15"/>
                  <a:pt x="96" y="14"/>
                  <a:pt x="93" y="13"/>
                </a:cubicBezTo>
                <a:cubicBezTo>
                  <a:pt x="93" y="13"/>
                  <a:pt x="92" y="13"/>
                  <a:pt x="92" y="13"/>
                </a:cubicBezTo>
                <a:cubicBezTo>
                  <a:pt x="94" y="4"/>
                  <a:pt x="94" y="4"/>
                  <a:pt x="94" y="4"/>
                </a:cubicBezTo>
                <a:cubicBezTo>
                  <a:pt x="94" y="3"/>
                  <a:pt x="93" y="2"/>
                  <a:pt x="92" y="2"/>
                </a:cubicBezTo>
                <a:cubicBezTo>
                  <a:pt x="89" y="1"/>
                  <a:pt x="86" y="0"/>
                  <a:pt x="82" y="0"/>
                </a:cubicBezTo>
                <a:cubicBezTo>
                  <a:pt x="82" y="0"/>
                  <a:pt x="82" y="0"/>
                  <a:pt x="82" y="0"/>
                </a:cubicBezTo>
                <a:cubicBezTo>
                  <a:pt x="81" y="0"/>
                  <a:pt x="80" y="0"/>
                  <a:pt x="80" y="2"/>
                </a:cubicBezTo>
                <a:cubicBezTo>
                  <a:pt x="78" y="10"/>
                  <a:pt x="78" y="10"/>
                  <a:pt x="78" y="10"/>
                </a:cubicBezTo>
                <a:cubicBezTo>
                  <a:pt x="76" y="10"/>
                  <a:pt x="75" y="10"/>
                  <a:pt x="73" y="10"/>
                </a:cubicBezTo>
                <a:cubicBezTo>
                  <a:pt x="73" y="10"/>
                  <a:pt x="73" y="10"/>
                  <a:pt x="73" y="10"/>
                </a:cubicBezTo>
                <a:cubicBezTo>
                  <a:pt x="71" y="10"/>
                  <a:pt x="70" y="10"/>
                  <a:pt x="68" y="10"/>
                </a:cubicBezTo>
                <a:cubicBezTo>
                  <a:pt x="66" y="1"/>
                  <a:pt x="66" y="1"/>
                  <a:pt x="66" y="1"/>
                </a:cubicBezTo>
                <a:cubicBezTo>
                  <a:pt x="66" y="0"/>
                  <a:pt x="65" y="0"/>
                  <a:pt x="64" y="0"/>
                </a:cubicBezTo>
                <a:cubicBezTo>
                  <a:pt x="64" y="0"/>
                  <a:pt x="64" y="0"/>
                  <a:pt x="64" y="0"/>
                </a:cubicBezTo>
                <a:cubicBezTo>
                  <a:pt x="60" y="0"/>
                  <a:pt x="57" y="1"/>
                  <a:pt x="54" y="2"/>
                </a:cubicBezTo>
                <a:cubicBezTo>
                  <a:pt x="53" y="2"/>
                  <a:pt x="52" y="3"/>
                  <a:pt x="52" y="4"/>
                </a:cubicBezTo>
                <a:cubicBezTo>
                  <a:pt x="54" y="13"/>
                  <a:pt x="54" y="13"/>
                  <a:pt x="54" y="13"/>
                </a:cubicBezTo>
                <a:cubicBezTo>
                  <a:pt x="51" y="14"/>
                  <a:pt x="48" y="15"/>
                  <a:pt x="45" y="17"/>
                </a:cubicBezTo>
                <a:cubicBezTo>
                  <a:pt x="40" y="9"/>
                  <a:pt x="40" y="9"/>
                  <a:pt x="40" y="9"/>
                </a:cubicBezTo>
                <a:cubicBezTo>
                  <a:pt x="39" y="9"/>
                  <a:pt x="39" y="8"/>
                  <a:pt x="38" y="8"/>
                </a:cubicBezTo>
                <a:cubicBezTo>
                  <a:pt x="38" y="8"/>
                  <a:pt x="37" y="8"/>
                  <a:pt x="37" y="9"/>
                </a:cubicBezTo>
                <a:cubicBezTo>
                  <a:pt x="34" y="10"/>
                  <a:pt x="31" y="12"/>
                  <a:pt x="29" y="14"/>
                </a:cubicBezTo>
                <a:cubicBezTo>
                  <a:pt x="28" y="15"/>
                  <a:pt x="27" y="16"/>
                  <a:pt x="28" y="17"/>
                </a:cubicBezTo>
                <a:cubicBezTo>
                  <a:pt x="33" y="25"/>
                  <a:pt x="33" y="25"/>
                  <a:pt x="33" y="25"/>
                </a:cubicBezTo>
                <a:cubicBezTo>
                  <a:pt x="30" y="27"/>
                  <a:pt x="28" y="29"/>
                  <a:pt x="26" y="31"/>
                </a:cubicBezTo>
                <a:cubicBezTo>
                  <a:pt x="18" y="27"/>
                  <a:pt x="18" y="27"/>
                  <a:pt x="18" y="27"/>
                </a:cubicBezTo>
                <a:cubicBezTo>
                  <a:pt x="18" y="26"/>
                  <a:pt x="17" y="26"/>
                  <a:pt x="17" y="26"/>
                </a:cubicBezTo>
                <a:cubicBezTo>
                  <a:pt x="16" y="26"/>
                  <a:pt x="16" y="27"/>
                  <a:pt x="15" y="27"/>
                </a:cubicBezTo>
                <a:cubicBezTo>
                  <a:pt x="13" y="30"/>
                  <a:pt x="11" y="33"/>
                  <a:pt x="10" y="35"/>
                </a:cubicBezTo>
                <a:cubicBezTo>
                  <a:pt x="9" y="36"/>
                  <a:pt x="9" y="38"/>
                  <a:pt x="10" y="38"/>
                </a:cubicBezTo>
                <a:cubicBezTo>
                  <a:pt x="18" y="44"/>
                  <a:pt x="18" y="44"/>
                  <a:pt x="18" y="44"/>
                </a:cubicBezTo>
                <a:cubicBezTo>
                  <a:pt x="16" y="46"/>
                  <a:pt x="15" y="49"/>
                  <a:pt x="14" y="52"/>
                </a:cubicBezTo>
                <a:cubicBezTo>
                  <a:pt x="14" y="52"/>
                  <a:pt x="14" y="52"/>
                  <a:pt x="14" y="53"/>
                </a:cubicBezTo>
                <a:cubicBezTo>
                  <a:pt x="5" y="51"/>
                  <a:pt x="5" y="51"/>
                  <a:pt x="5" y="51"/>
                </a:cubicBezTo>
                <a:cubicBezTo>
                  <a:pt x="5" y="51"/>
                  <a:pt x="5" y="51"/>
                  <a:pt x="5" y="51"/>
                </a:cubicBezTo>
                <a:cubicBezTo>
                  <a:pt x="4" y="51"/>
                  <a:pt x="3" y="52"/>
                  <a:pt x="3" y="53"/>
                </a:cubicBezTo>
                <a:cubicBezTo>
                  <a:pt x="2" y="56"/>
                  <a:pt x="1" y="59"/>
                  <a:pt x="1" y="62"/>
                </a:cubicBezTo>
                <a:cubicBezTo>
                  <a:pt x="0" y="64"/>
                  <a:pt x="1" y="65"/>
                  <a:pt x="2" y="65"/>
                </a:cubicBezTo>
                <a:cubicBezTo>
                  <a:pt x="11" y="67"/>
                  <a:pt x="11" y="67"/>
                  <a:pt x="11" y="67"/>
                </a:cubicBezTo>
                <a:cubicBezTo>
                  <a:pt x="11" y="70"/>
                  <a:pt x="11" y="73"/>
                  <a:pt x="11" y="77"/>
                </a:cubicBezTo>
                <a:cubicBezTo>
                  <a:pt x="2" y="79"/>
                  <a:pt x="2" y="79"/>
                  <a:pt x="2" y="79"/>
                </a:cubicBezTo>
                <a:cubicBezTo>
                  <a:pt x="1" y="79"/>
                  <a:pt x="1" y="80"/>
                  <a:pt x="1" y="81"/>
                </a:cubicBezTo>
                <a:cubicBezTo>
                  <a:pt x="1" y="84"/>
                  <a:pt x="2" y="88"/>
                  <a:pt x="3" y="91"/>
                </a:cubicBezTo>
                <a:cubicBezTo>
                  <a:pt x="3" y="92"/>
                  <a:pt x="4" y="92"/>
                  <a:pt x="5" y="92"/>
                </a:cubicBezTo>
                <a:cubicBezTo>
                  <a:pt x="5" y="92"/>
                  <a:pt x="5" y="92"/>
                  <a:pt x="5" y="92"/>
                </a:cubicBezTo>
                <a:cubicBezTo>
                  <a:pt x="14" y="91"/>
                  <a:pt x="14" y="91"/>
                  <a:pt x="14" y="91"/>
                </a:cubicBezTo>
                <a:cubicBezTo>
                  <a:pt x="15" y="94"/>
                  <a:pt x="16" y="96"/>
                  <a:pt x="17" y="99"/>
                </a:cubicBezTo>
                <a:cubicBezTo>
                  <a:pt x="17" y="99"/>
                  <a:pt x="18" y="100"/>
                  <a:pt x="18" y="100"/>
                </a:cubicBezTo>
                <a:cubicBezTo>
                  <a:pt x="11" y="105"/>
                  <a:pt x="11" y="105"/>
                  <a:pt x="11" y="105"/>
                </a:cubicBezTo>
                <a:cubicBezTo>
                  <a:pt x="10" y="106"/>
                  <a:pt x="9" y="107"/>
                  <a:pt x="10" y="108"/>
                </a:cubicBezTo>
                <a:cubicBezTo>
                  <a:pt x="12" y="111"/>
                  <a:pt x="13" y="114"/>
                  <a:pt x="15" y="116"/>
                </a:cubicBezTo>
                <a:cubicBezTo>
                  <a:pt x="16" y="117"/>
                  <a:pt x="17" y="117"/>
                  <a:pt x="17" y="117"/>
                </a:cubicBezTo>
                <a:cubicBezTo>
                  <a:pt x="18" y="117"/>
                  <a:pt x="18" y="117"/>
                  <a:pt x="18" y="117"/>
                </a:cubicBezTo>
                <a:cubicBezTo>
                  <a:pt x="26" y="112"/>
                  <a:pt x="26" y="112"/>
                  <a:pt x="26" y="112"/>
                </a:cubicBezTo>
                <a:cubicBezTo>
                  <a:pt x="28" y="114"/>
                  <a:pt x="30" y="117"/>
                  <a:pt x="33" y="119"/>
                </a:cubicBezTo>
                <a:cubicBezTo>
                  <a:pt x="28" y="126"/>
                  <a:pt x="28" y="126"/>
                  <a:pt x="28" y="126"/>
                </a:cubicBezTo>
                <a:cubicBezTo>
                  <a:pt x="28" y="127"/>
                  <a:pt x="28" y="129"/>
                  <a:pt x="29" y="129"/>
                </a:cubicBezTo>
                <a:cubicBezTo>
                  <a:pt x="31" y="131"/>
                  <a:pt x="34" y="133"/>
                  <a:pt x="37" y="135"/>
                </a:cubicBezTo>
                <a:cubicBezTo>
                  <a:pt x="37" y="135"/>
                  <a:pt x="38" y="135"/>
                  <a:pt x="38" y="135"/>
                </a:cubicBezTo>
                <a:cubicBezTo>
                  <a:pt x="39" y="135"/>
                  <a:pt x="39" y="135"/>
                  <a:pt x="40" y="134"/>
                </a:cubicBezTo>
                <a:cubicBezTo>
                  <a:pt x="45" y="127"/>
                  <a:pt x="45" y="127"/>
                  <a:pt x="45" y="127"/>
                </a:cubicBezTo>
                <a:cubicBezTo>
                  <a:pt x="48" y="128"/>
                  <a:pt x="50" y="129"/>
                  <a:pt x="53" y="130"/>
                </a:cubicBezTo>
                <a:cubicBezTo>
                  <a:pt x="53" y="130"/>
                  <a:pt x="54" y="130"/>
                  <a:pt x="54" y="131"/>
                </a:cubicBezTo>
                <a:cubicBezTo>
                  <a:pt x="52" y="139"/>
                  <a:pt x="52" y="139"/>
                  <a:pt x="52" y="139"/>
                </a:cubicBezTo>
                <a:cubicBezTo>
                  <a:pt x="52" y="140"/>
                  <a:pt x="53" y="142"/>
                  <a:pt x="54" y="142"/>
                </a:cubicBezTo>
                <a:cubicBezTo>
                  <a:pt x="57" y="143"/>
                  <a:pt x="61" y="143"/>
                  <a:pt x="64" y="144"/>
                </a:cubicBezTo>
                <a:cubicBezTo>
                  <a:pt x="64" y="144"/>
                  <a:pt x="64" y="144"/>
                  <a:pt x="64" y="144"/>
                </a:cubicBezTo>
                <a:cubicBezTo>
                  <a:pt x="65" y="144"/>
                  <a:pt x="66" y="143"/>
                  <a:pt x="66" y="142"/>
                </a:cubicBezTo>
                <a:cubicBezTo>
                  <a:pt x="68" y="133"/>
                  <a:pt x="68" y="133"/>
                  <a:pt x="68" y="133"/>
                </a:cubicBezTo>
                <a:cubicBezTo>
                  <a:pt x="70" y="134"/>
                  <a:pt x="72" y="134"/>
                  <a:pt x="73" y="134"/>
                </a:cubicBezTo>
                <a:cubicBezTo>
                  <a:pt x="75" y="134"/>
                  <a:pt x="76" y="134"/>
                  <a:pt x="78" y="133"/>
                </a:cubicBezTo>
                <a:cubicBezTo>
                  <a:pt x="80" y="142"/>
                  <a:pt x="80" y="142"/>
                  <a:pt x="80" y="142"/>
                </a:cubicBezTo>
                <a:cubicBezTo>
                  <a:pt x="80" y="143"/>
                  <a:pt x="81" y="144"/>
                  <a:pt x="82" y="144"/>
                </a:cubicBezTo>
                <a:cubicBezTo>
                  <a:pt x="82" y="144"/>
                  <a:pt x="82" y="144"/>
                  <a:pt x="82" y="144"/>
                </a:cubicBezTo>
                <a:cubicBezTo>
                  <a:pt x="86" y="143"/>
                  <a:pt x="89" y="143"/>
                  <a:pt x="92" y="142"/>
                </a:cubicBezTo>
                <a:cubicBezTo>
                  <a:pt x="93" y="142"/>
                  <a:pt x="94" y="141"/>
                  <a:pt x="94" y="139"/>
                </a:cubicBezTo>
                <a:cubicBezTo>
                  <a:pt x="92" y="131"/>
                  <a:pt x="92" y="131"/>
                  <a:pt x="92" y="131"/>
                </a:cubicBezTo>
                <a:cubicBezTo>
                  <a:pt x="95" y="130"/>
                  <a:pt x="98" y="129"/>
                  <a:pt x="101" y="127"/>
                </a:cubicBezTo>
                <a:cubicBezTo>
                  <a:pt x="106" y="134"/>
                  <a:pt x="106" y="134"/>
                  <a:pt x="106" y="134"/>
                </a:cubicBezTo>
                <a:cubicBezTo>
                  <a:pt x="107" y="135"/>
                  <a:pt x="107" y="135"/>
                  <a:pt x="108" y="135"/>
                </a:cubicBezTo>
                <a:cubicBezTo>
                  <a:pt x="109" y="135"/>
                  <a:pt x="109" y="135"/>
                  <a:pt x="109" y="135"/>
                </a:cubicBezTo>
                <a:cubicBezTo>
                  <a:pt x="112" y="133"/>
                  <a:pt x="115" y="131"/>
                  <a:pt x="118" y="130"/>
                </a:cubicBezTo>
                <a:cubicBezTo>
                  <a:pt x="118" y="129"/>
                  <a:pt x="119" y="128"/>
                  <a:pt x="118" y="127"/>
                </a:cubicBezTo>
                <a:cubicBezTo>
                  <a:pt x="113" y="119"/>
                  <a:pt x="113" y="119"/>
                  <a:pt x="113" y="119"/>
                </a:cubicBezTo>
                <a:cubicBezTo>
                  <a:pt x="116" y="117"/>
                  <a:pt x="118" y="115"/>
                  <a:pt x="120" y="112"/>
                </a:cubicBezTo>
                <a:cubicBezTo>
                  <a:pt x="128" y="117"/>
                  <a:pt x="128" y="117"/>
                  <a:pt x="128" y="117"/>
                </a:cubicBezTo>
                <a:cubicBezTo>
                  <a:pt x="128" y="117"/>
                  <a:pt x="129" y="117"/>
                  <a:pt x="129" y="117"/>
                </a:cubicBezTo>
                <a:cubicBezTo>
                  <a:pt x="130" y="117"/>
                  <a:pt x="130" y="117"/>
                  <a:pt x="131" y="116"/>
                </a:cubicBezTo>
                <a:cubicBezTo>
                  <a:pt x="133" y="114"/>
                  <a:pt x="135" y="111"/>
                  <a:pt x="136" y="108"/>
                </a:cubicBezTo>
                <a:cubicBezTo>
                  <a:pt x="137" y="107"/>
                  <a:pt x="137" y="106"/>
                  <a:pt x="136" y="105"/>
                </a:cubicBezTo>
                <a:cubicBezTo>
                  <a:pt x="128" y="100"/>
                  <a:pt x="128" y="100"/>
                  <a:pt x="128" y="100"/>
                </a:cubicBezTo>
                <a:cubicBezTo>
                  <a:pt x="130" y="97"/>
                  <a:pt x="131" y="95"/>
                  <a:pt x="132" y="92"/>
                </a:cubicBezTo>
                <a:cubicBezTo>
                  <a:pt x="132" y="92"/>
                  <a:pt x="132" y="91"/>
                  <a:pt x="132" y="91"/>
                </a:cubicBezTo>
                <a:cubicBezTo>
                  <a:pt x="141" y="92"/>
                  <a:pt x="141" y="92"/>
                  <a:pt x="141" y="92"/>
                </a:cubicBezTo>
                <a:cubicBezTo>
                  <a:pt x="141" y="92"/>
                  <a:pt x="141" y="92"/>
                  <a:pt x="141" y="92"/>
                </a:cubicBezTo>
                <a:cubicBezTo>
                  <a:pt x="142" y="92"/>
                  <a:pt x="143" y="92"/>
                  <a:pt x="144" y="91"/>
                </a:cubicBezTo>
                <a:cubicBezTo>
                  <a:pt x="144" y="88"/>
                  <a:pt x="145" y="84"/>
                  <a:pt x="145" y="81"/>
                </a:cubicBezTo>
                <a:cubicBezTo>
                  <a:pt x="146" y="80"/>
                  <a:pt x="145" y="79"/>
                  <a:pt x="144" y="79"/>
                </a:cubicBezTo>
                <a:close/>
              </a:path>
            </a:pathLst>
          </a:custGeom>
          <a:solidFill>
            <a:schemeClr val="accent4">
              <a:lumMod val="60000"/>
              <a:lumOff val="40000"/>
            </a:schemeClr>
          </a:solidFill>
          <a:ln w="19050" cap="rnd">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1800" dirty="0">
              <a:latin typeface="Trebuchet MS" panose="020B0703020202090204" pitchFamily="34" charset="0"/>
            </a:endParaRPr>
          </a:p>
        </p:txBody>
      </p:sp>
      <p:sp>
        <p:nvSpPr>
          <p:cNvPr id="7" name="Rectangle 6"/>
          <p:cNvSpPr/>
          <p:nvPr/>
        </p:nvSpPr>
        <p:spPr>
          <a:xfrm>
            <a:off x="2100731" y="2096852"/>
            <a:ext cx="2748361" cy="1918859"/>
          </a:xfrm>
          <a:prstGeom prst="rect">
            <a:avLst/>
          </a:prstGeom>
        </p:spPr>
        <p:txBody>
          <a:bodyPr wrap="square">
            <a:spAutoFit/>
          </a:bodyPr>
          <a:lstStyle/>
          <a:p>
            <a:pPr algn="ctr">
              <a:lnSpc>
                <a:spcPct val="89000"/>
              </a:lnSpc>
            </a:pPr>
            <a:r>
              <a:rPr lang="en-US" sz="6000" b="1" dirty="0">
                <a:solidFill>
                  <a:srgbClr val="FFFFFF"/>
                </a:solidFill>
                <a:latin typeface="Trebuchet MS" panose="020B0703020202090204" pitchFamily="34" charset="0"/>
              </a:rPr>
              <a:t>13</a:t>
            </a:r>
            <a:endParaRPr lang="en-US" sz="1467" b="1" dirty="0">
              <a:solidFill>
                <a:srgbClr val="FFFFFF"/>
              </a:solidFill>
              <a:latin typeface="Trebuchet MS" panose="020B0703020202090204" pitchFamily="34" charset="0"/>
            </a:endParaRPr>
          </a:p>
          <a:p>
            <a:pPr algn="ctr">
              <a:lnSpc>
                <a:spcPct val="89000"/>
              </a:lnSpc>
            </a:pPr>
            <a:endParaRPr lang="en-US" sz="1467" dirty="0">
              <a:solidFill>
                <a:srgbClr val="FFFFFF"/>
              </a:solidFill>
              <a:latin typeface="Trebuchet MS" panose="020B0703020202090204" pitchFamily="34" charset="0"/>
            </a:endParaRPr>
          </a:p>
          <a:p>
            <a:pPr algn="ctr">
              <a:lnSpc>
                <a:spcPct val="89000"/>
              </a:lnSpc>
            </a:pPr>
            <a:r>
              <a:rPr lang="ru-RU" sz="1467" dirty="0">
                <a:solidFill>
                  <a:srgbClr val="FFFFFF"/>
                </a:solidFill>
                <a:latin typeface="Trebuchet MS" panose="020B0703020202090204" pitchFamily="34" charset="0"/>
              </a:rPr>
              <a:t>Пиковая </a:t>
            </a:r>
          </a:p>
          <a:p>
            <a:pPr algn="ctr">
              <a:lnSpc>
                <a:spcPct val="89000"/>
              </a:lnSpc>
            </a:pPr>
            <a:r>
              <a:rPr lang="ru-RU" sz="1467" dirty="0">
                <a:solidFill>
                  <a:srgbClr val="FFFFFF"/>
                </a:solidFill>
                <a:latin typeface="Trebuchet MS" panose="020B0703020202090204" pitchFamily="34" charset="0"/>
              </a:rPr>
              <a:t>производительность</a:t>
            </a:r>
          </a:p>
          <a:p>
            <a:pPr algn="ctr">
              <a:lnSpc>
                <a:spcPct val="89000"/>
              </a:lnSpc>
            </a:pPr>
            <a:r>
              <a:rPr lang="ru-RU" sz="1467" dirty="0">
                <a:solidFill>
                  <a:srgbClr val="FFFFFF"/>
                </a:solidFill>
                <a:latin typeface="Trebuchet MS" panose="020B0703020202090204" pitchFamily="34" charset="0"/>
              </a:rPr>
              <a:t>индексирования </a:t>
            </a:r>
          </a:p>
          <a:p>
            <a:pPr algn="ctr">
              <a:lnSpc>
                <a:spcPct val="89000"/>
              </a:lnSpc>
            </a:pPr>
            <a:r>
              <a:rPr lang="ru-RU" sz="1467" dirty="0">
                <a:solidFill>
                  <a:srgbClr val="FFFFFF"/>
                </a:solidFill>
                <a:latin typeface="Trebuchet MS" panose="020B0703020202090204" pitchFamily="34" charset="0"/>
              </a:rPr>
              <a:t>в ТБ/сутки</a:t>
            </a:r>
            <a:r>
              <a:rPr lang="en-US" sz="1467" dirty="0">
                <a:solidFill>
                  <a:srgbClr val="FFFFFF"/>
                </a:solidFill>
                <a:latin typeface="Trebuchet MS" panose="020B0703020202090204" pitchFamily="34" charset="0"/>
              </a:rPr>
              <a:t> </a:t>
            </a:r>
          </a:p>
        </p:txBody>
      </p:sp>
      <p:sp>
        <p:nvSpPr>
          <p:cNvPr id="8" name="Rectangle 7"/>
          <p:cNvSpPr/>
          <p:nvPr/>
        </p:nvSpPr>
        <p:spPr>
          <a:xfrm>
            <a:off x="4282816" y="3979356"/>
            <a:ext cx="1967205" cy="1590179"/>
          </a:xfrm>
          <a:prstGeom prst="rect">
            <a:avLst/>
          </a:prstGeom>
        </p:spPr>
        <p:txBody>
          <a:bodyPr wrap="none">
            <a:spAutoFit/>
          </a:bodyPr>
          <a:lstStyle/>
          <a:p>
            <a:pPr algn="ctr">
              <a:lnSpc>
                <a:spcPct val="89000"/>
              </a:lnSpc>
            </a:pPr>
            <a:r>
              <a:rPr lang="en-US" sz="3600" b="1" dirty="0">
                <a:solidFill>
                  <a:srgbClr val="FFFFFF"/>
                </a:solidFill>
                <a:latin typeface="Trebuchet MS" panose="020B0703020202090204" pitchFamily="34" charset="0"/>
              </a:rPr>
              <a:t>8,5</a:t>
            </a:r>
          </a:p>
          <a:p>
            <a:pPr algn="ctr">
              <a:lnSpc>
                <a:spcPct val="89000"/>
              </a:lnSpc>
            </a:pPr>
            <a:endParaRPr lang="en-US" sz="1467" dirty="0">
              <a:solidFill>
                <a:srgbClr val="FFFFFF"/>
              </a:solidFill>
              <a:latin typeface="Trebuchet MS" panose="020B0703020202090204" pitchFamily="34" charset="0"/>
            </a:endParaRPr>
          </a:p>
          <a:p>
            <a:pPr algn="ctr">
              <a:lnSpc>
                <a:spcPct val="89000"/>
              </a:lnSpc>
            </a:pPr>
            <a:r>
              <a:rPr lang="ru-RU" sz="1467" dirty="0">
                <a:solidFill>
                  <a:srgbClr val="FFFFFF"/>
                </a:solidFill>
                <a:latin typeface="Trebuchet MS" panose="020B0703020202090204" pitchFamily="34" charset="0"/>
              </a:rPr>
              <a:t>Средняя </a:t>
            </a:r>
          </a:p>
          <a:p>
            <a:pPr algn="ctr">
              <a:lnSpc>
                <a:spcPct val="89000"/>
              </a:lnSpc>
            </a:pPr>
            <a:r>
              <a:rPr lang="ru-RU" sz="1467" dirty="0">
                <a:solidFill>
                  <a:srgbClr val="FFFFFF"/>
                </a:solidFill>
                <a:latin typeface="Trebuchet MS" panose="020B0703020202090204" pitchFamily="34" charset="0"/>
              </a:rPr>
              <a:t>производительность</a:t>
            </a:r>
          </a:p>
          <a:p>
            <a:pPr algn="ctr">
              <a:lnSpc>
                <a:spcPct val="89000"/>
              </a:lnSpc>
            </a:pPr>
            <a:r>
              <a:rPr lang="ru-RU" sz="1467" dirty="0">
                <a:solidFill>
                  <a:srgbClr val="FFFFFF"/>
                </a:solidFill>
                <a:latin typeface="Trebuchet MS" panose="020B0703020202090204" pitchFamily="34" charset="0"/>
              </a:rPr>
              <a:t>индексирования </a:t>
            </a:r>
          </a:p>
          <a:p>
            <a:pPr algn="ctr">
              <a:lnSpc>
                <a:spcPct val="89000"/>
              </a:lnSpc>
            </a:pPr>
            <a:r>
              <a:rPr lang="ru-RU" sz="1467" dirty="0">
                <a:solidFill>
                  <a:srgbClr val="FFFFFF"/>
                </a:solidFill>
                <a:latin typeface="Trebuchet MS" panose="020B0703020202090204" pitchFamily="34" charset="0"/>
              </a:rPr>
              <a:t>в ТБ/сутки</a:t>
            </a:r>
            <a:endParaRPr lang="en-US" sz="1467" dirty="0">
              <a:solidFill>
                <a:srgbClr val="FFFFFF"/>
              </a:solidFill>
              <a:latin typeface="Trebuchet MS" panose="020B0703020202090204" pitchFamily="34" charset="0"/>
            </a:endParaRPr>
          </a:p>
        </p:txBody>
      </p:sp>
      <p:sp>
        <p:nvSpPr>
          <p:cNvPr id="9" name="Rectangle 8"/>
          <p:cNvSpPr/>
          <p:nvPr/>
        </p:nvSpPr>
        <p:spPr>
          <a:xfrm>
            <a:off x="6302471" y="3061452"/>
            <a:ext cx="2335896" cy="1699696"/>
          </a:xfrm>
          <a:prstGeom prst="rect">
            <a:avLst/>
          </a:prstGeom>
        </p:spPr>
        <p:txBody>
          <a:bodyPr wrap="none">
            <a:spAutoFit/>
          </a:bodyPr>
          <a:lstStyle/>
          <a:p>
            <a:pPr algn="ctr">
              <a:lnSpc>
                <a:spcPct val="89000"/>
              </a:lnSpc>
            </a:pPr>
            <a:r>
              <a:rPr lang="ru-RU" sz="4400" b="1" dirty="0">
                <a:solidFill>
                  <a:srgbClr val="FFFFFF"/>
                </a:solidFill>
                <a:latin typeface="Trebuchet MS" panose="020B0703020202090204" pitchFamily="34" charset="0"/>
              </a:rPr>
              <a:t>500 000</a:t>
            </a:r>
          </a:p>
          <a:p>
            <a:pPr algn="ctr">
              <a:lnSpc>
                <a:spcPct val="89000"/>
              </a:lnSpc>
            </a:pPr>
            <a:endParaRPr lang="ru-RU" sz="1467" dirty="0">
              <a:solidFill>
                <a:srgbClr val="FFFFFF"/>
              </a:solidFill>
              <a:latin typeface="Trebuchet MS" panose="020B0703020202090204" pitchFamily="34" charset="0"/>
            </a:endParaRPr>
          </a:p>
          <a:p>
            <a:pPr algn="ctr">
              <a:lnSpc>
                <a:spcPct val="89000"/>
              </a:lnSpc>
            </a:pPr>
            <a:r>
              <a:rPr lang="ru-RU" sz="1467" dirty="0">
                <a:solidFill>
                  <a:srgbClr val="FFFFFF"/>
                </a:solidFill>
                <a:latin typeface="Trebuchet MS" panose="020B0703020202090204" pitchFamily="34" charset="0"/>
              </a:rPr>
              <a:t>Пиковая </a:t>
            </a:r>
          </a:p>
          <a:p>
            <a:pPr algn="ctr">
              <a:lnSpc>
                <a:spcPct val="89000"/>
              </a:lnSpc>
            </a:pPr>
            <a:r>
              <a:rPr lang="ru-RU" sz="1467" dirty="0">
                <a:solidFill>
                  <a:srgbClr val="FFFFFF"/>
                </a:solidFill>
                <a:latin typeface="Trebuchet MS" panose="020B0703020202090204" pitchFamily="34" charset="0"/>
              </a:rPr>
              <a:t>производительность</a:t>
            </a:r>
          </a:p>
          <a:p>
            <a:pPr algn="ctr">
              <a:lnSpc>
                <a:spcPct val="89000"/>
              </a:lnSpc>
            </a:pPr>
            <a:r>
              <a:rPr lang="ru-RU" sz="1467" dirty="0">
                <a:solidFill>
                  <a:srgbClr val="FFFFFF"/>
                </a:solidFill>
                <a:latin typeface="Trebuchet MS" panose="020B0703020202090204" pitchFamily="34" charset="0"/>
              </a:rPr>
              <a:t>индексирования </a:t>
            </a:r>
          </a:p>
          <a:p>
            <a:pPr algn="ctr">
              <a:lnSpc>
                <a:spcPct val="89000"/>
              </a:lnSpc>
            </a:pPr>
            <a:r>
              <a:rPr lang="ru-RU" sz="1467" dirty="0">
                <a:solidFill>
                  <a:srgbClr val="FFFFFF"/>
                </a:solidFill>
                <a:latin typeface="Trebuchet MS" panose="020B0703020202090204" pitchFamily="34" charset="0"/>
              </a:rPr>
              <a:t>в </a:t>
            </a:r>
            <a:r>
              <a:rPr lang="en-US" sz="1467" dirty="0">
                <a:solidFill>
                  <a:srgbClr val="FFFFFF"/>
                </a:solidFill>
                <a:latin typeface="Trebuchet MS" panose="020B0703020202090204" pitchFamily="34" charset="0"/>
              </a:rPr>
              <a:t>EPS</a:t>
            </a:r>
          </a:p>
        </p:txBody>
      </p:sp>
      <p:sp>
        <p:nvSpPr>
          <p:cNvPr id="10" name="Rectangle 9"/>
          <p:cNvSpPr/>
          <p:nvPr/>
        </p:nvSpPr>
        <p:spPr>
          <a:xfrm>
            <a:off x="8553444" y="1654909"/>
            <a:ext cx="1967205" cy="1480598"/>
          </a:xfrm>
          <a:prstGeom prst="rect">
            <a:avLst/>
          </a:prstGeom>
        </p:spPr>
        <p:txBody>
          <a:bodyPr wrap="none">
            <a:spAutoFit/>
          </a:bodyPr>
          <a:lstStyle/>
          <a:p>
            <a:pPr algn="ctr">
              <a:lnSpc>
                <a:spcPct val="89000"/>
              </a:lnSpc>
            </a:pPr>
            <a:r>
              <a:rPr lang="ru-RU" sz="2800" b="1" dirty="0">
                <a:solidFill>
                  <a:srgbClr val="FFFFFF"/>
                </a:solidFill>
                <a:latin typeface="Trebuchet MS" panose="020B0703020202090204" pitchFamily="34" charset="0"/>
              </a:rPr>
              <a:t>340 000</a:t>
            </a:r>
          </a:p>
          <a:p>
            <a:pPr algn="ctr">
              <a:lnSpc>
                <a:spcPct val="89000"/>
              </a:lnSpc>
            </a:pPr>
            <a:endParaRPr lang="ru-RU" sz="1467" dirty="0">
              <a:solidFill>
                <a:srgbClr val="FFFFFF"/>
              </a:solidFill>
              <a:latin typeface="Trebuchet MS" panose="020B0703020202090204" pitchFamily="34" charset="0"/>
            </a:endParaRPr>
          </a:p>
          <a:p>
            <a:pPr algn="ctr">
              <a:lnSpc>
                <a:spcPct val="89000"/>
              </a:lnSpc>
            </a:pPr>
            <a:r>
              <a:rPr lang="ru-RU" sz="1467" dirty="0">
                <a:solidFill>
                  <a:srgbClr val="FFFFFF"/>
                </a:solidFill>
                <a:latin typeface="Trebuchet MS" panose="020B0703020202090204" pitchFamily="34" charset="0"/>
              </a:rPr>
              <a:t>Средняя </a:t>
            </a:r>
          </a:p>
          <a:p>
            <a:pPr algn="ctr">
              <a:lnSpc>
                <a:spcPct val="89000"/>
              </a:lnSpc>
            </a:pPr>
            <a:r>
              <a:rPr lang="ru-RU" sz="1467" dirty="0">
                <a:solidFill>
                  <a:srgbClr val="FFFFFF"/>
                </a:solidFill>
                <a:latin typeface="Trebuchet MS" panose="020B0703020202090204" pitchFamily="34" charset="0"/>
              </a:rPr>
              <a:t>производительность</a:t>
            </a:r>
          </a:p>
          <a:p>
            <a:pPr algn="ctr">
              <a:lnSpc>
                <a:spcPct val="89000"/>
              </a:lnSpc>
            </a:pPr>
            <a:r>
              <a:rPr lang="ru-RU" sz="1467" dirty="0">
                <a:solidFill>
                  <a:srgbClr val="FFFFFF"/>
                </a:solidFill>
                <a:latin typeface="Trebuchet MS" panose="020B0703020202090204" pitchFamily="34" charset="0"/>
              </a:rPr>
              <a:t>индексирования </a:t>
            </a:r>
          </a:p>
          <a:p>
            <a:pPr algn="ctr">
              <a:lnSpc>
                <a:spcPct val="89000"/>
              </a:lnSpc>
            </a:pPr>
            <a:r>
              <a:rPr lang="ru-RU" sz="1467" dirty="0">
                <a:solidFill>
                  <a:srgbClr val="FFFFFF"/>
                </a:solidFill>
                <a:latin typeface="Trebuchet MS" panose="020B0703020202090204" pitchFamily="34" charset="0"/>
              </a:rPr>
              <a:t>в </a:t>
            </a:r>
            <a:r>
              <a:rPr lang="en-US" sz="1467" dirty="0">
                <a:solidFill>
                  <a:srgbClr val="FFFFFF"/>
                </a:solidFill>
                <a:latin typeface="Trebuchet MS" panose="020B0703020202090204" pitchFamily="34" charset="0"/>
              </a:rPr>
              <a:t>EPS</a:t>
            </a:r>
          </a:p>
        </p:txBody>
      </p:sp>
    </p:spTree>
    <p:extLst>
      <p:ext uri="{BB962C8B-B14F-4D97-AF65-F5344CB8AC3E}">
        <p14:creationId xmlns:p14="http://schemas.microsoft.com/office/powerpoint/2010/main" val="342958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accel="33333" decel="50000" fill="hold" grpId="0" nodeType="afterEffect">
                                  <p:stCondLst>
                                    <p:cond delay="0"/>
                                  </p:stCondLst>
                                  <p:childTnLst>
                                    <p:animRot by="21600000">
                                      <p:cBhvr>
                                        <p:cTn id="6" dur="6000" fill="hold"/>
                                        <p:tgtEl>
                                          <p:spTgt spid="3"/>
                                        </p:tgtEl>
                                        <p:attrNameLst>
                                          <p:attrName>r</p:attrName>
                                        </p:attrNameLst>
                                      </p:cBhvr>
                                    </p:animRot>
                                  </p:childTnLst>
                                </p:cTn>
                              </p:par>
                              <p:par>
                                <p:cTn id="7" presetID="8" presetClass="emph" presetSubtype="0" accel="33333" decel="50000" fill="hold" grpId="0" nodeType="withEffect">
                                  <p:stCondLst>
                                    <p:cond delay="0"/>
                                  </p:stCondLst>
                                  <p:childTnLst>
                                    <p:animRot by="-27000000">
                                      <p:cBhvr>
                                        <p:cTn id="8" dur="6000" fill="hold"/>
                                        <p:tgtEl>
                                          <p:spTgt spid="5"/>
                                        </p:tgtEl>
                                        <p:attrNameLst>
                                          <p:attrName>r</p:attrName>
                                        </p:attrNameLst>
                                      </p:cBhvr>
                                    </p:animRot>
                                  </p:childTnLst>
                                </p:cTn>
                              </p:par>
                              <p:par>
                                <p:cTn id="9" presetID="8" presetClass="emph" presetSubtype="0" accel="33333" decel="50000" fill="hold" grpId="0" nodeType="withEffect">
                                  <p:stCondLst>
                                    <p:cond delay="0"/>
                                  </p:stCondLst>
                                  <p:childTnLst>
                                    <p:animRot by="21600000">
                                      <p:cBhvr>
                                        <p:cTn id="10" dur="6000" fill="hold"/>
                                        <p:tgtEl>
                                          <p:spTgt spid="4"/>
                                        </p:tgtEl>
                                        <p:attrNameLst>
                                          <p:attrName>r</p:attrName>
                                        </p:attrNameLst>
                                      </p:cBhvr>
                                    </p:animRot>
                                  </p:childTnLst>
                                </p:cTn>
                              </p:par>
                              <p:par>
                                <p:cTn id="11" presetID="8" presetClass="emph" presetSubtype="0" accel="33333" decel="50000" fill="hold" grpId="0" nodeType="withEffect">
                                  <p:stCondLst>
                                    <p:cond delay="0"/>
                                  </p:stCondLst>
                                  <p:childTnLst>
                                    <p:animRot by="-27000000">
                                      <p:cBhvr>
                                        <p:cTn id="12" dur="6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EEB4B-CD9E-1F4B-82D9-30E8CBDB05D1}"/>
              </a:ext>
            </a:extLst>
          </p:cNvPr>
          <p:cNvSpPr>
            <a:spLocks noGrp="1"/>
          </p:cNvSpPr>
          <p:nvPr>
            <p:ph type="title"/>
          </p:nvPr>
        </p:nvSpPr>
        <p:spPr/>
        <p:txBody>
          <a:bodyPr/>
          <a:lstStyle/>
          <a:p>
            <a:r>
              <a:rPr lang="ru-RU" dirty="0"/>
              <a:t>Вопросы масштабирования</a:t>
            </a:r>
            <a:endParaRPr lang="en-RU" dirty="0"/>
          </a:p>
        </p:txBody>
      </p:sp>
      <p:sp>
        <p:nvSpPr>
          <p:cNvPr id="10" name="Текст 9">
            <a:extLst>
              <a:ext uri="{FF2B5EF4-FFF2-40B4-BE49-F238E27FC236}">
                <a16:creationId xmlns:a16="http://schemas.microsoft.com/office/drawing/2014/main" id="{F914922E-397E-4974-A324-96E96FB5D5C3}"/>
              </a:ext>
            </a:extLst>
          </p:cNvPr>
          <p:cNvSpPr>
            <a:spLocks noGrp="1"/>
          </p:cNvSpPr>
          <p:nvPr>
            <p:ph type="body" idx="1"/>
          </p:nvPr>
        </p:nvSpPr>
        <p:spPr>
          <a:xfrm>
            <a:off x="914400" y="1304764"/>
            <a:ext cx="5082117" cy="307776"/>
          </a:xfrm>
        </p:spPr>
        <p:txBody>
          <a:bodyPr/>
          <a:lstStyle/>
          <a:p>
            <a:pPr algn="ctr"/>
            <a:r>
              <a:rPr lang="ru-RU" dirty="0"/>
              <a:t>Горизонтальное</a:t>
            </a:r>
          </a:p>
        </p:txBody>
      </p:sp>
      <p:sp>
        <p:nvSpPr>
          <p:cNvPr id="11" name="Текст 10">
            <a:extLst>
              <a:ext uri="{FF2B5EF4-FFF2-40B4-BE49-F238E27FC236}">
                <a16:creationId xmlns:a16="http://schemas.microsoft.com/office/drawing/2014/main" id="{91ACEF77-347E-4368-BCBA-7EFBF33D737C}"/>
              </a:ext>
            </a:extLst>
          </p:cNvPr>
          <p:cNvSpPr>
            <a:spLocks noGrp="1"/>
          </p:cNvSpPr>
          <p:nvPr>
            <p:ph type="body" sz="quarter" idx="3"/>
          </p:nvPr>
        </p:nvSpPr>
        <p:spPr>
          <a:xfrm>
            <a:off x="6193369" y="1304764"/>
            <a:ext cx="5084232" cy="307776"/>
          </a:xfrm>
        </p:spPr>
        <p:txBody>
          <a:bodyPr/>
          <a:lstStyle/>
          <a:p>
            <a:pPr algn="ctr"/>
            <a:r>
              <a:rPr lang="ru-RU" dirty="0"/>
              <a:t>Вертикальное</a:t>
            </a:r>
          </a:p>
        </p:txBody>
      </p:sp>
      <p:sp>
        <p:nvSpPr>
          <p:cNvPr id="13" name="Freeform 30">
            <a:extLst>
              <a:ext uri="{FF2B5EF4-FFF2-40B4-BE49-F238E27FC236}">
                <a16:creationId xmlns:a16="http://schemas.microsoft.com/office/drawing/2014/main" id="{C2DD5EC3-AA1C-429D-B3FA-E709D5C0AA29}"/>
              </a:ext>
            </a:extLst>
          </p:cNvPr>
          <p:cNvSpPr>
            <a:spLocks noEditPoints="1"/>
          </p:cNvSpPr>
          <p:nvPr/>
        </p:nvSpPr>
        <p:spPr bwMode="auto">
          <a:xfrm>
            <a:off x="914400" y="3197445"/>
            <a:ext cx="1050869" cy="958471"/>
          </a:xfrm>
          <a:custGeom>
            <a:avLst/>
            <a:gdLst>
              <a:gd name="T0" fmla="*/ 339 w 339"/>
              <a:gd name="T1" fmla="*/ 98 h 331"/>
              <a:gd name="T2" fmla="*/ 287 w 339"/>
              <a:gd name="T3" fmla="*/ 0 h 331"/>
              <a:gd name="T4" fmla="*/ 47 w 339"/>
              <a:gd name="T5" fmla="*/ 3 h 331"/>
              <a:gd name="T6" fmla="*/ 0 w 339"/>
              <a:gd name="T7" fmla="*/ 98 h 331"/>
              <a:gd name="T8" fmla="*/ 0 w 339"/>
              <a:gd name="T9" fmla="*/ 326 h 331"/>
              <a:gd name="T10" fmla="*/ 335 w 339"/>
              <a:gd name="T11" fmla="*/ 331 h 331"/>
              <a:gd name="T12" fmla="*/ 339 w 339"/>
              <a:gd name="T13" fmla="*/ 100 h 331"/>
              <a:gd name="T14" fmla="*/ 54 w 339"/>
              <a:gd name="T15" fmla="*/ 9 h 331"/>
              <a:gd name="T16" fmla="*/ 327 w 339"/>
              <a:gd name="T17" fmla="*/ 96 h 331"/>
              <a:gd name="T18" fmla="*/ 54 w 339"/>
              <a:gd name="T19" fmla="*/ 9 h 331"/>
              <a:gd name="T20" fmla="*/ 9 w 339"/>
              <a:gd name="T21" fmla="*/ 322 h 331"/>
              <a:gd name="T22" fmla="*/ 330 w 339"/>
              <a:gd name="T23" fmla="*/ 256 h 331"/>
              <a:gd name="T24" fmla="*/ 330 w 339"/>
              <a:gd name="T25" fmla="*/ 246 h 331"/>
              <a:gd name="T26" fmla="*/ 9 w 339"/>
              <a:gd name="T27" fmla="*/ 180 h 331"/>
              <a:gd name="T28" fmla="*/ 330 w 339"/>
              <a:gd name="T29" fmla="*/ 246 h 331"/>
              <a:gd name="T30" fmla="*/ 9 w 339"/>
              <a:gd name="T31" fmla="*/ 171 h 331"/>
              <a:gd name="T32" fmla="*/ 330 w 339"/>
              <a:gd name="T33" fmla="*/ 105 h 331"/>
              <a:gd name="T34" fmla="*/ 245 w 339"/>
              <a:gd name="T35" fmla="*/ 308 h 331"/>
              <a:gd name="T36" fmla="*/ 245 w 339"/>
              <a:gd name="T37" fmla="*/ 269 h 331"/>
              <a:gd name="T38" fmla="*/ 245 w 339"/>
              <a:gd name="T39" fmla="*/ 308 h 331"/>
              <a:gd name="T40" fmla="*/ 255 w 339"/>
              <a:gd name="T41" fmla="*/ 289 h 331"/>
              <a:gd name="T42" fmla="*/ 235 w 339"/>
              <a:gd name="T43" fmla="*/ 289 h 331"/>
              <a:gd name="T44" fmla="*/ 289 w 339"/>
              <a:gd name="T45" fmla="*/ 308 h 331"/>
              <a:gd name="T46" fmla="*/ 289 w 339"/>
              <a:gd name="T47" fmla="*/ 269 h 331"/>
              <a:gd name="T48" fmla="*/ 289 w 339"/>
              <a:gd name="T49" fmla="*/ 308 h 331"/>
              <a:gd name="T50" fmla="*/ 299 w 339"/>
              <a:gd name="T51" fmla="*/ 289 h 331"/>
              <a:gd name="T52" fmla="*/ 279 w 339"/>
              <a:gd name="T53" fmla="*/ 289 h 331"/>
              <a:gd name="T54" fmla="*/ 245 w 339"/>
              <a:gd name="T55" fmla="*/ 158 h 331"/>
              <a:gd name="T56" fmla="*/ 245 w 339"/>
              <a:gd name="T57" fmla="*/ 119 h 331"/>
              <a:gd name="T58" fmla="*/ 245 w 339"/>
              <a:gd name="T59" fmla="*/ 158 h 331"/>
              <a:gd name="T60" fmla="*/ 255 w 339"/>
              <a:gd name="T61" fmla="*/ 138 h 331"/>
              <a:gd name="T62" fmla="*/ 235 w 339"/>
              <a:gd name="T63" fmla="*/ 138 h 331"/>
              <a:gd name="T64" fmla="*/ 289 w 339"/>
              <a:gd name="T65" fmla="*/ 158 h 331"/>
              <a:gd name="T66" fmla="*/ 289 w 339"/>
              <a:gd name="T67" fmla="*/ 119 h 331"/>
              <a:gd name="T68" fmla="*/ 289 w 339"/>
              <a:gd name="T69" fmla="*/ 158 h 331"/>
              <a:gd name="T70" fmla="*/ 299 w 339"/>
              <a:gd name="T71" fmla="*/ 138 h 331"/>
              <a:gd name="T72" fmla="*/ 279 w 339"/>
              <a:gd name="T73" fmla="*/ 138 h 331"/>
              <a:gd name="T74" fmla="*/ 245 w 339"/>
              <a:gd name="T75" fmla="*/ 233 h 331"/>
              <a:gd name="T76" fmla="*/ 245 w 339"/>
              <a:gd name="T77" fmla="*/ 194 h 331"/>
              <a:gd name="T78" fmla="*/ 245 w 339"/>
              <a:gd name="T79" fmla="*/ 233 h 331"/>
              <a:gd name="T80" fmla="*/ 255 w 339"/>
              <a:gd name="T81" fmla="*/ 213 h 331"/>
              <a:gd name="T82" fmla="*/ 235 w 339"/>
              <a:gd name="T83" fmla="*/ 213 h 331"/>
              <a:gd name="T84" fmla="*/ 289 w 339"/>
              <a:gd name="T85" fmla="*/ 233 h 331"/>
              <a:gd name="T86" fmla="*/ 289 w 339"/>
              <a:gd name="T87" fmla="*/ 194 h 331"/>
              <a:gd name="T88" fmla="*/ 289 w 339"/>
              <a:gd name="T89" fmla="*/ 233 h 331"/>
              <a:gd name="T90" fmla="*/ 299 w 339"/>
              <a:gd name="T91" fmla="*/ 213 h 331"/>
              <a:gd name="T92" fmla="*/ 279 w 339"/>
              <a:gd name="T93" fmla="*/ 213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9" h="331">
                <a:moveTo>
                  <a:pt x="339" y="98"/>
                </a:moveTo>
                <a:cubicBezTo>
                  <a:pt x="339" y="98"/>
                  <a:pt x="339" y="98"/>
                  <a:pt x="339" y="98"/>
                </a:cubicBezTo>
                <a:cubicBezTo>
                  <a:pt x="292" y="3"/>
                  <a:pt x="292" y="3"/>
                  <a:pt x="292" y="3"/>
                </a:cubicBezTo>
                <a:cubicBezTo>
                  <a:pt x="291" y="1"/>
                  <a:pt x="289" y="0"/>
                  <a:pt x="287" y="0"/>
                </a:cubicBezTo>
                <a:cubicBezTo>
                  <a:pt x="51" y="0"/>
                  <a:pt x="51" y="0"/>
                  <a:pt x="51" y="0"/>
                </a:cubicBezTo>
                <a:cubicBezTo>
                  <a:pt x="50" y="0"/>
                  <a:pt x="48" y="1"/>
                  <a:pt x="47" y="3"/>
                </a:cubicBezTo>
                <a:cubicBezTo>
                  <a:pt x="0" y="98"/>
                  <a:pt x="0" y="98"/>
                  <a:pt x="0" y="98"/>
                </a:cubicBezTo>
                <a:cubicBezTo>
                  <a:pt x="0" y="98"/>
                  <a:pt x="0" y="98"/>
                  <a:pt x="0" y="98"/>
                </a:cubicBezTo>
                <a:cubicBezTo>
                  <a:pt x="0" y="99"/>
                  <a:pt x="0" y="100"/>
                  <a:pt x="0" y="100"/>
                </a:cubicBezTo>
                <a:cubicBezTo>
                  <a:pt x="0" y="326"/>
                  <a:pt x="0" y="326"/>
                  <a:pt x="0" y="326"/>
                </a:cubicBezTo>
                <a:cubicBezTo>
                  <a:pt x="0" y="329"/>
                  <a:pt x="2" y="331"/>
                  <a:pt x="4" y="331"/>
                </a:cubicBezTo>
                <a:cubicBezTo>
                  <a:pt x="335" y="331"/>
                  <a:pt x="335" y="331"/>
                  <a:pt x="335" y="331"/>
                </a:cubicBezTo>
                <a:cubicBezTo>
                  <a:pt x="337" y="331"/>
                  <a:pt x="339" y="329"/>
                  <a:pt x="339" y="326"/>
                </a:cubicBezTo>
                <a:cubicBezTo>
                  <a:pt x="339" y="100"/>
                  <a:pt x="339" y="100"/>
                  <a:pt x="339" y="100"/>
                </a:cubicBezTo>
                <a:cubicBezTo>
                  <a:pt x="339" y="100"/>
                  <a:pt x="339" y="99"/>
                  <a:pt x="339" y="98"/>
                </a:cubicBezTo>
                <a:close/>
                <a:moveTo>
                  <a:pt x="54" y="9"/>
                </a:moveTo>
                <a:cubicBezTo>
                  <a:pt x="285" y="9"/>
                  <a:pt x="285" y="9"/>
                  <a:pt x="285" y="9"/>
                </a:cubicBezTo>
                <a:cubicBezTo>
                  <a:pt x="327" y="96"/>
                  <a:pt x="327" y="96"/>
                  <a:pt x="327" y="96"/>
                </a:cubicBezTo>
                <a:cubicBezTo>
                  <a:pt x="12" y="96"/>
                  <a:pt x="12" y="96"/>
                  <a:pt x="12" y="96"/>
                </a:cubicBezTo>
                <a:lnTo>
                  <a:pt x="54" y="9"/>
                </a:lnTo>
                <a:close/>
                <a:moveTo>
                  <a:pt x="330" y="322"/>
                </a:moveTo>
                <a:cubicBezTo>
                  <a:pt x="9" y="322"/>
                  <a:pt x="9" y="322"/>
                  <a:pt x="9" y="322"/>
                </a:cubicBezTo>
                <a:cubicBezTo>
                  <a:pt x="9" y="256"/>
                  <a:pt x="9" y="256"/>
                  <a:pt x="9" y="256"/>
                </a:cubicBezTo>
                <a:cubicBezTo>
                  <a:pt x="330" y="256"/>
                  <a:pt x="330" y="256"/>
                  <a:pt x="330" y="256"/>
                </a:cubicBezTo>
                <a:lnTo>
                  <a:pt x="330" y="322"/>
                </a:lnTo>
                <a:close/>
                <a:moveTo>
                  <a:pt x="330" y="246"/>
                </a:moveTo>
                <a:cubicBezTo>
                  <a:pt x="9" y="246"/>
                  <a:pt x="9" y="246"/>
                  <a:pt x="9" y="246"/>
                </a:cubicBezTo>
                <a:cubicBezTo>
                  <a:pt x="9" y="180"/>
                  <a:pt x="9" y="180"/>
                  <a:pt x="9" y="180"/>
                </a:cubicBezTo>
                <a:cubicBezTo>
                  <a:pt x="330" y="180"/>
                  <a:pt x="330" y="180"/>
                  <a:pt x="330" y="180"/>
                </a:cubicBezTo>
                <a:lnTo>
                  <a:pt x="330" y="246"/>
                </a:lnTo>
                <a:close/>
                <a:moveTo>
                  <a:pt x="330" y="171"/>
                </a:moveTo>
                <a:cubicBezTo>
                  <a:pt x="9" y="171"/>
                  <a:pt x="9" y="171"/>
                  <a:pt x="9" y="171"/>
                </a:cubicBezTo>
                <a:cubicBezTo>
                  <a:pt x="9" y="105"/>
                  <a:pt x="9" y="105"/>
                  <a:pt x="9" y="105"/>
                </a:cubicBezTo>
                <a:cubicBezTo>
                  <a:pt x="330" y="105"/>
                  <a:pt x="330" y="105"/>
                  <a:pt x="330" y="105"/>
                </a:cubicBezTo>
                <a:lnTo>
                  <a:pt x="330" y="171"/>
                </a:lnTo>
                <a:close/>
                <a:moveTo>
                  <a:pt x="245" y="308"/>
                </a:moveTo>
                <a:cubicBezTo>
                  <a:pt x="256" y="308"/>
                  <a:pt x="264" y="299"/>
                  <a:pt x="264" y="289"/>
                </a:cubicBezTo>
                <a:cubicBezTo>
                  <a:pt x="264" y="278"/>
                  <a:pt x="256" y="269"/>
                  <a:pt x="245" y="269"/>
                </a:cubicBezTo>
                <a:cubicBezTo>
                  <a:pt x="234" y="269"/>
                  <a:pt x="225" y="278"/>
                  <a:pt x="225" y="289"/>
                </a:cubicBezTo>
                <a:cubicBezTo>
                  <a:pt x="225" y="299"/>
                  <a:pt x="234" y="308"/>
                  <a:pt x="245" y="308"/>
                </a:cubicBezTo>
                <a:close/>
                <a:moveTo>
                  <a:pt x="245" y="279"/>
                </a:moveTo>
                <a:cubicBezTo>
                  <a:pt x="250" y="279"/>
                  <a:pt x="255" y="283"/>
                  <a:pt x="255" y="289"/>
                </a:cubicBezTo>
                <a:cubicBezTo>
                  <a:pt x="255" y="294"/>
                  <a:pt x="250" y="299"/>
                  <a:pt x="245" y="299"/>
                </a:cubicBezTo>
                <a:cubicBezTo>
                  <a:pt x="239" y="299"/>
                  <a:pt x="235" y="294"/>
                  <a:pt x="235" y="289"/>
                </a:cubicBezTo>
                <a:cubicBezTo>
                  <a:pt x="235" y="283"/>
                  <a:pt x="239" y="279"/>
                  <a:pt x="245" y="279"/>
                </a:cubicBezTo>
                <a:close/>
                <a:moveTo>
                  <a:pt x="289" y="308"/>
                </a:moveTo>
                <a:cubicBezTo>
                  <a:pt x="299" y="308"/>
                  <a:pt x="308" y="299"/>
                  <a:pt x="308" y="289"/>
                </a:cubicBezTo>
                <a:cubicBezTo>
                  <a:pt x="308" y="278"/>
                  <a:pt x="299" y="269"/>
                  <a:pt x="289" y="269"/>
                </a:cubicBezTo>
                <a:cubicBezTo>
                  <a:pt x="278" y="269"/>
                  <a:pt x="269" y="278"/>
                  <a:pt x="269" y="289"/>
                </a:cubicBezTo>
                <a:cubicBezTo>
                  <a:pt x="269" y="299"/>
                  <a:pt x="278" y="308"/>
                  <a:pt x="289" y="308"/>
                </a:cubicBezTo>
                <a:close/>
                <a:moveTo>
                  <a:pt x="289" y="279"/>
                </a:moveTo>
                <a:cubicBezTo>
                  <a:pt x="294" y="279"/>
                  <a:pt x="299" y="283"/>
                  <a:pt x="299" y="289"/>
                </a:cubicBezTo>
                <a:cubicBezTo>
                  <a:pt x="299" y="294"/>
                  <a:pt x="294" y="299"/>
                  <a:pt x="289" y="299"/>
                </a:cubicBezTo>
                <a:cubicBezTo>
                  <a:pt x="283" y="299"/>
                  <a:pt x="279" y="294"/>
                  <a:pt x="279" y="289"/>
                </a:cubicBezTo>
                <a:cubicBezTo>
                  <a:pt x="279" y="283"/>
                  <a:pt x="283" y="279"/>
                  <a:pt x="289" y="279"/>
                </a:cubicBezTo>
                <a:close/>
                <a:moveTo>
                  <a:pt x="245" y="158"/>
                </a:moveTo>
                <a:cubicBezTo>
                  <a:pt x="256" y="158"/>
                  <a:pt x="264" y="149"/>
                  <a:pt x="264" y="138"/>
                </a:cubicBezTo>
                <a:cubicBezTo>
                  <a:pt x="264" y="127"/>
                  <a:pt x="256" y="119"/>
                  <a:pt x="245" y="119"/>
                </a:cubicBezTo>
                <a:cubicBezTo>
                  <a:pt x="234" y="119"/>
                  <a:pt x="225" y="127"/>
                  <a:pt x="225" y="138"/>
                </a:cubicBezTo>
                <a:cubicBezTo>
                  <a:pt x="225" y="149"/>
                  <a:pt x="234" y="158"/>
                  <a:pt x="245" y="158"/>
                </a:cubicBezTo>
                <a:close/>
                <a:moveTo>
                  <a:pt x="245" y="128"/>
                </a:moveTo>
                <a:cubicBezTo>
                  <a:pt x="250" y="128"/>
                  <a:pt x="255" y="133"/>
                  <a:pt x="255" y="138"/>
                </a:cubicBezTo>
                <a:cubicBezTo>
                  <a:pt x="255" y="144"/>
                  <a:pt x="250" y="148"/>
                  <a:pt x="245" y="148"/>
                </a:cubicBezTo>
                <a:cubicBezTo>
                  <a:pt x="239" y="148"/>
                  <a:pt x="235" y="144"/>
                  <a:pt x="235" y="138"/>
                </a:cubicBezTo>
                <a:cubicBezTo>
                  <a:pt x="235" y="133"/>
                  <a:pt x="239" y="128"/>
                  <a:pt x="245" y="128"/>
                </a:cubicBezTo>
                <a:close/>
                <a:moveTo>
                  <a:pt x="289" y="158"/>
                </a:moveTo>
                <a:cubicBezTo>
                  <a:pt x="299" y="158"/>
                  <a:pt x="308" y="149"/>
                  <a:pt x="308" y="138"/>
                </a:cubicBezTo>
                <a:cubicBezTo>
                  <a:pt x="308" y="127"/>
                  <a:pt x="299" y="119"/>
                  <a:pt x="289" y="119"/>
                </a:cubicBezTo>
                <a:cubicBezTo>
                  <a:pt x="278" y="119"/>
                  <a:pt x="269" y="127"/>
                  <a:pt x="269" y="138"/>
                </a:cubicBezTo>
                <a:cubicBezTo>
                  <a:pt x="269" y="149"/>
                  <a:pt x="278" y="158"/>
                  <a:pt x="289" y="158"/>
                </a:cubicBezTo>
                <a:close/>
                <a:moveTo>
                  <a:pt x="289" y="128"/>
                </a:moveTo>
                <a:cubicBezTo>
                  <a:pt x="294" y="128"/>
                  <a:pt x="299" y="133"/>
                  <a:pt x="299" y="138"/>
                </a:cubicBezTo>
                <a:cubicBezTo>
                  <a:pt x="299" y="144"/>
                  <a:pt x="294" y="148"/>
                  <a:pt x="289" y="148"/>
                </a:cubicBezTo>
                <a:cubicBezTo>
                  <a:pt x="283" y="148"/>
                  <a:pt x="279" y="144"/>
                  <a:pt x="279" y="138"/>
                </a:cubicBezTo>
                <a:cubicBezTo>
                  <a:pt x="279" y="133"/>
                  <a:pt x="283" y="128"/>
                  <a:pt x="289" y="128"/>
                </a:cubicBezTo>
                <a:close/>
                <a:moveTo>
                  <a:pt x="245" y="233"/>
                </a:moveTo>
                <a:cubicBezTo>
                  <a:pt x="256" y="233"/>
                  <a:pt x="264" y="224"/>
                  <a:pt x="264" y="213"/>
                </a:cubicBezTo>
                <a:cubicBezTo>
                  <a:pt x="264" y="203"/>
                  <a:pt x="256" y="194"/>
                  <a:pt x="245" y="194"/>
                </a:cubicBezTo>
                <a:cubicBezTo>
                  <a:pt x="234" y="194"/>
                  <a:pt x="225" y="203"/>
                  <a:pt x="225" y="213"/>
                </a:cubicBezTo>
                <a:cubicBezTo>
                  <a:pt x="225" y="224"/>
                  <a:pt x="234" y="233"/>
                  <a:pt x="245" y="233"/>
                </a:cubicBezTo>
                <a:close/>
                <a:moveTo>
                  <a:pt x="245" y="203"/>
                </a:moveTo>
                <a:cubicBezTo>
                  <a:pt x="250" y="203"/>
                  <a:pt x="255" y="208"/>
                  <a:pt x="255" y="213"/>
                </a:cubicBezTo>
                <a:cubicBezTo>
                  <a:pt x="255" y="219"/>
                  <a:pt x="250" y="223"/>
                  <a:pt x="245" y="223"/>
                </a:cubicBezTo>
                <a:cubicBezTo>
                  <a:pt x="239" y="223"/>
                  <a:pt x="235" y="219"/>
                  <a:pt x="235" y="213"/>
                </a:cubicBezTo>
                <a:cubicBezTo>
                  <a:pt x="235" y="208"/>
                  <a:pt x="239" y="203"/>
                  <a:pt x="245" y="203"/>
                </a:cubicBezTo>
                <a:close/>
                <a:moveTo>
                  <a:pt x="289" y="233"/>
                </a:moveTo>
                <a:cubicBezTo>
                  <a:pt x="299" y="233"/>
                  <a:pt x="308" y="224"/>
                  <a:pt x="308" y="213"/>
                </a:cubicBezTo>
                <a:cubicBezTo>
                  <a:pt x="308" y="203"/>
                  <a:pt x="299" y="194"/>
                  <a:pt x="289" y="194"/>
                </a:cubicBezTo>
                <a:cubicBezTo>
                  <a:pt x="278" y="194"/>
                  <a:pt x="269" y="203"/>
                  <a:pt x="269" y="213"/>
                </a:cubicBezTo>
                <a:cubicBezTo>
                  <a:pt x="269" y="224"/>
                  <a:pt x="278" y="233"/>
                  <a:pt x="289" y="233"/>
                </a:cubicBezTo>
                <a:close/>
                <a:moveTo>
                  <a:pt x="289" y="203"/>
                </a:moveTo>
                <a:cubicBezTo>
                  <a:pt x="294" y="203"/>
                  <a:pt x="299" y="208"/>
                  <a:pt x="299" y="213"/>
                </a:cubicBezTo>
                <a:cubicBezTo>
                  <a:pt x="299" y="219"/>
                  <a:pt x="294" y="223"/>
                  <a:pt x="289" y="223"/>
                </a:cubicBezTo>
                <a:cubicBezTo>
                  <a:pt x="283" y="223"/>
                  <a:pt x="279" y="219"/>
                  <a:pt x="279" y="213"/>
                </a:cubicBezTo>
                <a:cubicBezTo>
                  <a:pt x="279" y="208"/>
                  <a:pt x="283" y="203"/>
                  <a:pt x="289" y="203"/>
                </a:cubicBezTo>
                <a:close/>
              </a:path>
            </a:pathLst>
          </a:custGeom>
          <a:solidFill>
            <a:schemeClr val="tx1"/>
          </a:solidFill>
          <a:ln>
            <a:solidFill>
              <a:schemeClr val="tx1"/>
            </a:solidFill>
          </a:ln>
        </p:spPr>
        <p:txBody>
          <a:bodyPr vert="horz" wrap="square" lIns="91440" tIns="45720" rIns="91440" bIns="45720" numCol="1" anchor="t" anchorCtr="0" compatLnSpc="1">
            <a:prstTxWarp prst="textNoShape">
              <a:avLst/>
            </a:prstTxWarp>
          </a:bodyPr>
          <a:lstStyle/>
          <a:p>
            <a:endParaRPr lang="en-US" dirty="0">
              <a:latin typeface="Trebuchet MS" panose="020B0703020202090204" pitchFamily="34" charset="0"/>
            </a:endParaRPr>
          </a:p>
        </p:txBody>
      </p:sp>
      <p:sp>
        <p:nvSpPr>
          <p:cNvPr id="14" name="Freeform 30">
            <a:extLst>
              <a:ext uri="{FF2B5EF4-FFF2-40B4-BE49-F238E27FC236}">
                <a16:creationId xmlns:a16="http://schemas.microsoft.com/office/drawing/2014/main" id="{0A3FD6F9-8CF8-41E4-9FBF-9A379ADB3E29}"/>
              </a:ext>
            </a:extLst>
          </p:cNvPr>
          <p:cNvSpPr>
            <a:spLocks noEditPoints="1"/>
          </p:cNvSpPr>
          <p:nvPr/>
        </p:nvSpPr>
        <p:spPr bwMode="auto">
          <a:xfrm>
            <a:off x="2957565" y="2560540"/>
            <a:ext cx="1050869" cy="958471"/>
          </a:xfrm>
          <a:custGeom>
            <a:avLst/>
            <a:gdLst>
              <a:gd name="T0" fmla="*/ 339 w 339"/>
              <a:gd name="T1" fmla="*/ 98 h 331"/>
              <a:gd name="T2" fmla="*/ 287 w 339"/>
              <a:gd name="T3" fmla="*/ 0 h 331"/>
              <a:gd name="T4" fmla="*/ 47 w 339"/>
              <a:gd name="T5" fmla="*/ 3 h 331"/>
              <a:gd name="T6" fmla="*/ 0 w 339"/>
              <a:gd name="T7" fmla="*/ 98 h 331"/>
              <a:gd name="T8" fmla="*/ 0 w 339"/>
              <a:gd name="T9" fmla="*/ 326 h 331"/>
              <a:gd name="T10" fmla="*/ 335 w 339"/>
              <a:gd name="T11" fmla="*/ 331 h 331"/>
              <a:gd name="T12" fmla="*/ 339 w 339"/>
              <a:gd name="T13" fmla="*/ 100 h 331"/>
              <a:gd name="T14" fmla="*/ 54 w 339"/>
              <a:gd name="T15" fmla="*/ 9 h 331"/>
              <a:gd name="T16" fmla="*/ 327 w 339"/>
              <a:gd name="T17" fmla="*/ 96 h 331"/>
              <a:gd name="T18" fmla="*/ 54 w 339"/>
              <a:gd name="T19" fmla="*/ 9 h 331"/>
              <a:gd name="T20" fmla="*/ 9 w 339"/>
              <a:gd name="T21" fmla="*/ 322 h 331"/>
              <a:gd name="T22" fmla="*/ 330 w 339"/>
              <a:gd name="T23" fmla="*/ 256 h 331"/>
              <a:gd name="T24" fmla="*/ 330 w 339"/>
              <a:gd name="T25" fmla="*/ 246 h 331"/>
              <a:gd name="T26" fmla="*/ 9 w 339"/>
              <a:gd name="T27" fmla="*/ 180 h 331"/>
              <a:gd name="T28" fmla="*/ 330 w 339"/>
              <a:gd name="T29" fmla="*/ 246 h 331"/>
              <a:gd name="T30" fmla="*/ 9 w 339"/>
              <a:gd name="T31" fmla="*/ 171 h 331"/>
              <a:gd name="T32" fmla="*/ 330 w 339"/>
              <a:gd name="T33" fmla="*/ 105 h 331"/>
              <a:gd name="T34" fmla="*/ 245 w 339"/>
              <a:gd name="T35" fmla="*/ 308 h 331"/>
              <a:gd name="T36" fmla="*/ 245 w 339"/>
              <a:gd name="T37" fmla="*/ 269 h 331"/>
              <a:gd name="T38" fmla="*/ 245 w 339"/>
              <a:gd name="T39" fmla="*/ 308 h 331"/>
              <a:gd name="T40" fmla="*/ 255 w 339"/>
              <a:gd name="T41" fmla="*/ 289 h 331"/>
              <a:gd name="T42" fmla="*/ 235 w 339"/>
              <a:gd name="T43" fmla="*/ 289 h 331"/>
              <a:gd name="T44" fmla="*/ 289 w 339"/>
              <a:gd name="T45" fmla="*/ 308 h 331"/>
              <a:gd name="T46" fmla="*/ 289 w 339"/>
              <a:gd name="T47" fmla="*/ 269 h 331"/>
              <a:gd name="T48" fmla="*/ 289 w 339"/>
              <a:gd name="T49" fmla="*/ 308 h 331"/>
              <a:gd name="T50" fmla="*/ 299 w 339"/>
              <a:gd name="T51" fmla="*/ 289 h 331"/>
              <a:gd name="T52" fmla="*/ 279 w 339"/>
              <a:gd name="T53" fmla="*/ 289 h 331"/>
              <a:gd name="T54" fmla="*/ 245 w 339"/>
              <a:gd name="T55" fmla="*/ 158 h 331"/>
              <a:gd name="T56" fmla="*/ 245 w 339"/>
              <a:gd name="T57" fmla="*/ 119 h 331"/>
              <a:gd name="T58" fmla="*/ 245 w 339"/>
              <a:gd name="T59" fmla="*/ 158 h 331"/>
              <a:gd name="T60" fmla="*/ 255 w 339"/>
              <a:gd name="T61" fmla="*/ 138 h 331"/>
              <a:gd name="T62" fmla="*/ 235 w 339"/>
              <a:gd name="T63" fmla="*/ 138 h 331"/>
              <a:gd name="T64" fmla="*/ 289 w 339"/>
              <a:gd name="T65" fmla="*/ 158 h 331"/>
              <a:gd name="T66" fmla="*/ 289 w 339"/>
              <a:gd name="T67" fmla="*/ 119 h 331"/>
              <a:gd name="T68" fmla="*/ 289 w 339"/>
              <a:gd name="T69" fmla="*/ 158 h 331"/>
              <a:gd name="T70" fmla="*/ 299 w 339"/>
              <a:gd name="T71" fmla="*/ 138 h 331"/>
              <a:gd name="T72" fmla="*/ 279 w 339"/>
              <a:gd name="T73" fmla="*/ 138 h 331"/>
              <a:gd name="T74" fmla="*/ 245 w 339"/>
              <a:gd name="T75" fmla="*/ 233 h 331"/>
              <a:gd name="T76" fmla="*/ 245 w 339"/>
              <a:gd name="T77" fmla="*/ 194 h 331"/>
              <a:gd name="T78" fmla="*/ 245 w 339"/>
              <a:gd name="T79" fmla="*/ 233 h 331"/>
              <a:gd name="T80" fmla="*/ 255 w 339"/>
              <a:gd name="T81" fmla="*/ 213 h 331"/>
              <a:gd name="T82" fmla="*/ 235 w 339"/>
              <a:gd name="T83" fmla="*/ 213 h 331"/>
              <a:gd name="T84" fmla="*/ 289 w 339"/>
              <a:gd name="T85" fmla="*/ 233 h 331"/>
              <a:gd name="T86" fmla="*/ 289 w 339"/>
              <a:gd name="T87" fmla="*/ 194 h 331"/>
              <a:gd name="T88" fmla="*/ 289 w 339"/>
              <a:gd name="T89" fmla="*/ 233 h 331"/>
              <a:gd name="T90" fmla="*/ 299 w 339"/>
              <a:gd name="T91" fmla="*/ 213 h 331"/>
              <a:gd name="T92" fmla="*/ 279 w 339"/>
              <a:gd name="T93" fmla="*/ 213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9" h="331">
                <a:moveTo>
                  <a:pt x="339" y="98"/>
                </a:moveTo>
                <a:cubicBezTo>
                  <a:pt x="339" y="98"/>
                  <a:pt x="339" y="98"/>
                  <a:pt x="339" y="98"/>
                </a:cubicBezTo>
                <a:cubicBezTo>
                  <a:pt x="292" y="3"/>
                  <a:pt x="292" y="3"/>
                  <a:pt x="292" y="3"/>
                </a:cubicBezTo>
                <a:cubicBezTo>
                  <a:pt x="291" y="1"/>
                  <a:pt x="289" y="0"/>
                  <a:pt x="287" y="0"/>
                </a:cubicBezTo>
                <a:cubicBezTo>
                  <a:pt x="51" y="0"/>
                  <a:pt x="51" y="0"/>
                  <a:pt x="51" y="0"/>
                </a:cubicBezTo>
                <a:cubicBezTo>
                  <a:pt x="50" y="0"/>
                  <a:pt x="48" y="1"/>
                  <a:pt x="47" y="3"/>
                </a:cubicBezTo>
                <a:cubicBezTo>
                  <a:pt x="0" y="98"/>
                  <a:pt x="0" y="98"/>
                  <a:pt x="0" y="98"/>
                </a:cubicBezTo>
                <a:cubicBezTo>
                  <a:pt x="0" y="98"/>
                  <a:pt x="0" y="98"/>
                  <a:pt x="0" y="98"/>
                </a:cubicBezTo>
                <a:cubicBezTo>
                  <a:pt x="0" y="99"/>
                  <a:pt x="0" y="100"/>
                  <a:pt x="0" y="100"/>
                </a:cubicBezTo>
                <a:cubicBezTo>
                  <a:pt x="0" y="326"/>
                  <a:pt x="0" y="326"/>
                  <a:pt x="0" y="326"/>
                </a:cubicBezTo>
                <a:cubicBezTo>
                  <a:pt x="0" y="329"/>
                  <a:pt x="2" y="331"/>
                  <a:pt x="4" y="331"/>
                </a:cubicBezTo>
                <a:cubicBezTo>
                  <a:pt x="335" y="331"/>
                  <a:pt x="335" y="331"/>
                  <a:pt x="335" y="331"/>
                </a:cubicBezTo>
                <a:cubicBezTo>
                  <a:pt x="337" y="331"/>
                  <a:pt x="339" y="329"/>
                  <a:pt x="339" y="326"/>
                </a:cubicBezTo>
                <a:cubicBezTo>
                  <a:pt x="339" y="100"/>
                  <a:pt x="339" y="100"/>
                  <a:pt x="339" y="100"/>
                </a:cubicBezTo>
                <a:cubicBezTo>
                  <a:pt x="339" y="100"/>
                  <a:pt x="339" y="99"/>
                  <a:pt x="339" y="98"/>
                </a:cubicBezTo>
                <a:close/>
                <a:moveTo>
                  <a:pt x="54" y="9"/>
                </a:moveTo>
                <a:cubicBezTo>
                  <a:pt x="285" y="9"/>
                  <a:pt x="285" y="9"/>
                  <a:pt x="285" y="9"/>
                </a:cubicBezTo>
                <a:cubicBezTo>
                  <a:pt x="327" y="96"/>
                  <a:pt x="327" y="96"/>
                  <a:pt x="327" y="96"/>
                </a:cubicBezTo>
                <a:cubicBezTo>
                  <a:pt x="12" y="96"/>
                  <a:pt x="12" y="96"/>
                  <a:pt x="12" y="96"/>
                </a:cubicBezTo>
                <a:lnTo>
                  <a:pt x="54" y="9"/>
                </a:lnTo>
                <a:close/>
                <a:moveTo>
                  <a:pt x="330" y="322"/>
                </a:moveTo>
                <a:cubicBezTo>
                  <a:pt x="9" y="322"/>
                  <a:pt x="9" y="322"/>
                  <a:pt x="9" y="322"/>
                </a:cubicBezTo>
                <a:cubicBezTo>
                  <a:pt x="9" y="256"/>
                  <a:pt x="9" y="256"/>
                  <a:pt x="9" y="256"/>
                </a:cubicBezTo>
                <a:cubicBezTo>
                  <a:pt x="330" y="256"/>
                  <a:pt x="330" y="256"/>
                  <a:pt x="330" y="256"/>
                </a:cubicBezTo>
                <a:lnTo>
                  <a:pt x="330" y="322"/>
                </a:lnTo>
                <a:close/>
                <a:moveTo>
                  <a:pt x="330" y="246"/>
                </a:moveTo>
                <a:cubicBezTo>
                  <a:pt x="9" y="246"/>
                  <a:pt x="9" y="246"/>
                  <a:pt x="9" y="246"/>
                </a:cubicBezTo>
                <a:cubicBezTo>
                  <a:pt x="9" y="180"/>
                  <a:pt x="9" y="180"/>
                  <a:pt x="9" y="180"/>
                </a:cubicBezTo>
                <a:cubicBezTo>
                  <a:pt x="330" y="180"/>
                  <a:pt x="330" y="180"/>
                  <a:pt x="330" y="180"/>
                </a:cubicBezTo>
                <a:lnTo>
                  <a:pt x="330" y="246"/>
                </a:lnTo>
                <a:close/>
                <a:moveTo>
                  <a:pt x="330" y="171"/>
                </a:moveTo>
                <a:cubicBezTo>
                  <a:pt x="9" y="171"/>
                  <a:pt x="9" y="171"/>
                  <a:pt x="9" y="171"/>
                </a:cubicBezTo>
                <a:cubicBezTo>
                  <a:pt x="9" y="105"/>
                  <a:pt x="9" y="105"/>
                  <a:pt x="9" y="105"/>
                </a:cubicBezTo>
                <a:cubicBezTo>
                  <a:pt x="330" y="105"/>
                  <a:pt x="330" y="105"/>
                  <a:pt x="330" y="105"/>
                </a:cubicBezTo>
                <a:lnTo>
                  <a:pt x="330" y="171"/>
                </a:lnTo>
                <a:close/>
                <a:moveTo>
                  <a:pt x="245" y="308"/>
                </a:moveTo>
                <a:cubicBezTo>
                  <a:pt x="256" y="308"/>
                  <a:pt x="264" y="299"/>
                  <a:pt x="264" y="289"/>
                </a:cubicBezTo>
                <a:cubicBezTo>
                  <a:pt x="264" y="278"/>
                  <a:pt x="256" y="269"/>
                  <a:pt x="245" y="269"/>
                </a:cubicBezTo>
                <a:cubicBezTo>
                  <a:pt x="234" y="269"/>
                  <a:pt x="225" y="278"/>
                  <a:pt x="225" y="289"/>
                </a:cubicBezTo>
                <a:cubicBezTo>
                  <a:pt x="225" y="299"/>
                  <a:pt x="234" y="308"/>
                  <a:pt x="245" y="308"/>
                </a:cubicBezTo>
                <a:close/>
                <a:moveTo>
                  <a:pt x="245" y="279"/>
                </a:moveTo>
                <a:cubicBezTo>
                  <a:pt x="250" y="279"/>
                  <a:pt x="255" y="283"/>
                  <a:pt x="255" y="289"/>
                </a:cubicBezTo>
                <a:cubicBezTo>
                  <a:pt x="255" y="294"/>
                  <a:pt x="250" y="299"/>
                  <a:pt x="245" y="299"/>
                </a:cubicBezTo>
                <a:cubicBezTo>
                  <a:pt x="239" y="299"/>
                  <a:pt x="235" y="294"/>
                  <a:pt x="235" y="289"/>
                </a:cubicBezTo>
                <a:cubicBezTo>
                  <a:pt x="235" y="283"/>
                  <a:pt x="239" y="279"/>
                  <a:pt x="245" y="279"/>
                </a:cubicBezTo>
                <a:close/>
                <a:moveTo>
                  <a:pt x="289" y="308"/>
                </a:moveTo>
                <a:cubicBezTo>
                  <a:pt x="299" y="308"/>
                  <a:pt x="308" y="299"/>
                  <a:pt x="308" y="289"/>
                </a:cubicBezTo>
                <a:cubicBezTo>
                  <a:pt x="308" y="278"/>
                  <a:pt x="299" y="269"/>
                  <a:pt x="289" y="269"/>
                </a:cubicBezTo>
                <a:cubicBezTo>
                  <a:pt x="278" y="269"/>
                  <a:pt x="269" y="278"/>
                  <a:pt x="269" y="289"/>
                </a:cubicBezTo>
                <a:cubicBezTo>
                  <a:pt x="269" y="299"/>
                  <a:pt x="278" y="308"/>
                  <a:pt x="289" y="308"/>
                </a:cubicBezTo>
                <a:close/>
                <a:moveTo>
                  <a:pt x="289" y="279"/>
                </a:moveTo>
                <a:cubicBezTo>
                  <a:pt x="294" y="279"/>
                  <a:pt x="299" y="283"/>
                  <a:pt x="299" y="289"/>
                </a:cubicBezTo>
                <a:cubicBezTo>
                  <a:pt x="299" y="294"/>
                  <a:pt x="294" y="299"/>
                  <a:pt x="289" y="299"/>
                </a:cubicBezTo>
                <a:cubicBezTo>
                  <a:pt x="283" y="299"/>
                  <a:pt x="279" y="294"/>
                  <a:pt x="279" y="289"/>
                </a:cubicBezTo>
                <a:cubicBezTo>
                  <a:pt x="279" y="283"/>
                  <a:pt x="283" y="279"/>
                  <a:pt x="289" y="279"/>
                </a:cubicBezTo>
                <a:close/>
                <a:moveTo>
                  <a:pt x="245" y="158"/>
                </a:moveTo>
                <a:cubicBezTo>
                  <a:pt x="256" y="158"/>
                  <a:pt x="264" y="149"/>
                  <a:pt x="264" y="138"/>
                </a:cubicBezTo>
                <a:cubicBezTo>
                  <a:pt x="264" y="127"/>
                  <a:pt x="256" y="119"/>
                  <a:pt x="245" y="119"/>
                </a:cubicBezTo>
                <a:cubicBezTo>
                  <a:pt x="234" y="119"/>
                  <a:pt x="225" y="127"/>
                  <a:pt x="225" y="138"/>
                </a:cubicBezTo>
                <a:cubicBezTo>
                  <a:pt x="225" y="149"/>
                  <a:pt x="234" y="158"/>
                  <a:pt x="245" y="158"/>
                </a:cubicBezTo>
                <a:close/>
                <a:moveTo>
                  <a:pt x="245" y="128"/>
                </a:moveTo>
                <a:cubicBezTo>
                  <a:pt x="250" y="128"/>
                  <a:pt x="255" y="133"/>
                  <a:pt x="255" y="138"/>
                </a:cubicBezTo>
                <a:cubicBezTo>
                  <a:pt x="255" y="144"/>
                  <a:pt x="250" y="148"/>
                  <a:pt x="245" y="148"/>
                </a:cubicBezTo>
                <a:cubicBezTo>
                  <a:pt x="239" y="148"/>
                  <a:pt x="235" y="144"/>
                  <a:pt x="235" y="138"/>
                </a:cubicBezTo>
                <a:cubicBezTo>
                  <a:pt x="235" y="133"/>
                  <a:pt x="239" y="128"/>
                  <a:pt x="245" y="128"/>
                </a:cubicBezTo>
                <a:close/>
                <a:moveTo>
                  <a:pt x="289" y="158"/>
                </a:moveTo>
                <a:cubicBezTo>
                  <a:pt x="299" y="158"/>
                  <a:pt x="308" y="149"/>
                  <a:pt x="308" y="138"/>
                </a:cubicBezTo>
                <a:cubicBezTo>
                  <a:pt x="308" y="127"/>
                  <a:pt x="299" y="119"/>
                  <a:pt x="289" y="119"/>
                </a:cubicBezTo>
                <a:cubicBezTo>
                  <a:pt x="278" y="119"/>
                  <a:pt x="269" y="127"/>
                  <a:pt x="269" y="138"/>
                </a:cubicBezTo>
                <a:cubicBezTo>
                  <a:pt x="269" y="149"/>
                  <a:pt x="278" y="158"/>
                  <a:pt x="289" y="158"/>
                </a:cubicBezTo>
                <a:close/>
                <a:moveTo>
                  <a:pt x="289" y="128"/>
                </a:moveTo>
                <a:cubicBezTo>
                  <a:pt x="294" y="128"/>
                  <a:pt x="299" y="133"/>
                  <a:pt x="299" y="138"/>
                </a:cubicBezTo>
                <a:cubicBezTo>
                  <a:pt x="299" y="144"/>
                  <a:pt x="294" y="148"/>
                  <a:pt x="289" y="148"/>
                </a:cubicBezTo>
                <a:cubicBezTo>
                  <a:pt x="283" y="148"/>
                  <a:pt x="279" y="144"/>
                  <a:pt x="279" y="138"/>
                </a:cubicBezTo>
                <a:cubicBezTo>
                  <a:pt x="279" y="133"/>
                  <a:pt x="283" y="128"/>
                  <a:pt x="289" y="128"/>
                </a:cubicBezTo>
                <a:close/>
                <a:moveTo>
                  <a:pt x="245" y="233"/>
                </a:moveTo>
                <a:cubicBezTo>
                  <a:pt x="256" y="233"/>
                  <a:pt x="264" y="224"/>
                  <a:pt x="264" y="213"/>
                </a:cubicBezTo>
                <a:cubicBezTo>
                  <a:pt x="264" y="203"/>
                  <a:pt x="256" y="194"/>
                  <a:pt x="245" y="194"/>
                </a:cubicBezTo>
                <a:cubicBezTo>
                  <a:pt x="234" y="194"/>
                  <a:pt x="225" y="203"/>
                  <a:pt x="225" y="213"/>
                </a:cubicBezTo>
                <a:cubicBezTo>
                  <a:pt x="225" y="224"/>
                  <a:pt x="234" y="233"/>
                  <a:pt x="245" y="233"/>
                </a:cubicBezTo>
                <a:close/>
                <a:moveTo>
                  <a:pt x="245" y="203"/>
                </a:moveTo>
                <a:cubicBezTo>
                  <a:pt x="250" y="203"/>
                  <a:pt x="255" y="208"/>
                  <a:pt x="255" y="213"/>
                </a:cubicBezTo>
                <a:cubicBezTo>
                  <a:pt x="255" y="219"/>
                  <a:pt x="250" y="223"/>
                  <a:pt x="245" y="223"/>
                </a:cubicBezTo>
                <a:cubicBezTo>
                  <a:pt x="239" y="223"/>
                  <a:pt x="235" y="219"/>
                  <a:pt x="235" y="213"/>
                </a:cubicBezTo>
                <a:cubicBezTo>
                  <a:pt x="235" y="208"/>
                  <a:pt x="239" y="203"/>
                  <a:pt x="245" y="203"/>
                </a:cubicBezTo>
                <a:close/>
                <a:moveTo>
                  <a:pt x="289" y="233"/>
                </a:moveTo>
                <a:cubicBezTo>
                  <a:pt x="299" y="233"/>
                  <a:pt x="308" y="224"/>
                  <a:pt x="308" y="213"/>
                </a:cubicBezTo>
                <a:cubicBezTo>
                  <a:pt x="308" y="203"/>
                  <a:pt x="299" y="194"/>
                  <a:pt x="289" y="194"/>
                </a:cubicBezTo>
                <a:cubicBezTo>
                  <a:pt x="278" y="194"/>
                  <a:pt x="269" y="203"/>
                  <a:pt x="269" y="213"/>
                </a:cubicBezTo>
                <a:cubicBezTo>
                  <a:pt x="269" y="224"/>
                  <a:pt x="278" y="233"/>
                  <a:pt x="289" y="233"/>
                </a:cubicBezTo>
                <a:close/>
                <a:moveTo>
                  <a:pt x="289" y="203"/>
                </a:moveTo>
                <a:cubicBezTo>
                  <a:pt x="294" y="203"/>
                  <a:pt x="299" y="208"/>
                  <a:pt x="299" y="213"/>
                </a:cubicBezTo>
                <a:cubicBezTo>
                  <a:pt x="299" y="219"/>
                  <a:pt x="294" y="223"/>
                  <a:pt x="289" y="223"/>
                </a:cubicBezTo>
                <a:cubicBezTo>
                  <a:pt x="283" y="223"/>
                  <a:pt x="279" y="219"/>
                  <a:pt x="279" y="213"/>
                </a:cubicBezTo>
                <a:cubicBezTo>
                  <a:pt x="279" y="208"/>
                  <a:pt x="283" y="203"/>
                  <a:pt x="289" y="203"/>
                </a:cubicBezTo>
                <a:close/>
              </a:path>
            </a:pathLst>
          </a:custGeom>
          <a:solidFill>
            <a:schemeClr val="tx1"/>
          </a:solidFill>
          <a:ln>
            <a:solidFill>
              <a:schemeClr val="tx1"/>
            </a:solidFill>
          </a:ln>
        </p:spPr>
        <p:txBody>
          <a:bodyPr vert="horz" wrap="square" lIns="91440" tIns="45720" rIns="91440" bIns="45720" numCol="1" anchor="t" anchorCtr="0" compatLnSpc="1">
            <a:prstTxWarp prst="textNoShape">
              <a:avLst/>
            </a:prstTxWarp>
          </a:bodyPr>
          <a:lstStyle/>
          <a:p>
            <a:endParaRPr lang="en-US" dirty="0">
              <a:latin typeface="Trebuchet MS" panose="020B0703020202090204" pitchFamily="34" charset="0"/>
            </a:endParaRPr>
          </a:p>
        </p:txBody>
      </p:sp>
      <p:sp>
        <p:nvSpPr>
          <p:cNvPr id="15" name="Freeform 30">
            <a:extLst>
              <a:ext uri="{FF2B5EF4-FFF2-40B4-BE49-F238E27FC236}">
                <a16:creationId xmlns:a16="http://schemas.microsoft.com/office/drawing/2014/main" id="{6455D876-97DB-42FB-939B-32A9B275E4C4}"/>
              </a:ext>
            </a:extLst>
          </p:cNvPr>
          <p:cNvSpPr>
            <a:spLocks noEditPoints="1"/>
          </p:cNvSpPr>
          <p:nvPr/>
        </p:nvSpPr>
        <p:spPr bwMode="auto">
          <a:xfrm>
            <a:off x="4171764" y="2560540"/>
            <a:ext cx="1050869" cy="958471"/>
          </a:xfrm>
          <a:custGeom>
            <a:avLst/>
            <a:gdLst>
              <a:gd name="T0" fmla="*/ 339 w 339"/>
              <a:gd name="T1" fmla="*/ 98 h 331"/>
              <a:gd name="T2" fmla="*/ 287 w 339"/>
              <a:gd name="T3" fmla="*/ 0 h 331"/>
              <a:gd name="T4" fmla="*/ 47 w 339"/>
              <a:gd name="T5" fmla="*/ 3 h 331"/>
              <a:gd name="T6" fmla="*/ 0 w 339"/>
              <a:gd name="T7" fmla="*/ 98 h 331"/>
              <a:gd name="T8" fmla="*/ 0 w 339"/>
              <a:gd name="T9" fmla="*/ 326 h 331"/>
              <a:gd name="T10" fmla="*/ 335 w 339"/>
              <a:gd name="T11" fmla="*/ 331 h 331"/>
              <a:gd name="T12" fmla="*/ 339 w 339"/>
              <a:gd name="T13" fmla="*/ 100 h 331"/>
              <a:gd name="T14" fmla="*/ 54 w 339"/>
              <a:gd name="T15" fmla="*/ 9 h 331"/>
              <a:gd name="T16" fmla="*/ 327 w 339"/>
              <a:gd name="T17" fmla="*/ 96 h 331"/>
              <a:gd name="T18" fmla="*/ 54 w 339"/>
              <a:gd name="T19" fmla="*/ 9 h 331"/>
              <a:gd name="T20" fmla="*/ 9 w 339"/>
              <a:gd name="T21" fmla="*/ 322 h 331"/>
              <a:gd name="T22" fmla="*/ 330 w 339"/>
              <a:gd name="T23" fmla="*/ 256 h 331"/>
              <a:gd name="T24" fmla="*/ 330 w 339"/>
              <a:gd name="T25" fmla="*/ 246 h 331"/>
              <a:gd name="T26" fmla="*/ 9 w 339"/>
              <a:gd name="T27" fmla="*/ 180 h 331"/>
              <a:gd name="T28" fmla="*/ 330 w 339"/>
              <a:gd name="T29" fmla="*/ 246 h 331"/>
              <a:gd name="T30" fmla="*/ 9 w 339"/>
              <a:gd name="T31" fmla="*/ 171 h 331"/>
              <a:gd name="T32" fmla="*/ 330 w 339"/>
              <a:gd name="T33" fmla="*/ 105 h 331"/>
              <a:gd name="T34" fmla="*/ 245 w 339"/>
              <a:gd name="T35" fmla="*/ 308 h 331"/>
              <a:gd name="T36" fmla="*/ 245 w 339"/>
              <a:gd name="T37" fmla="*/ 269 h 331"/>
              <a:gd name="T38" fmla="*/ 245 w 339"/>
              <a:gd name="T39" fmla="*/ 308 h 331"/>
              <a:gd name="T40" fmla="*/ 255 w 339"/>
              <a:gd name="T41" fmla="*/ 289 h 331"/>
              <a:gd name="T42" fmla="*/ 235 w 339"/>
              <a:gd name="T43" fmla="*/ 289 h 331"/>
              <a:gd name="T44" fmla="*/ 289 w 339"/>
              <a:gd name="T45" fmla="*/ 308 h 331"/>
              <a:gd name="T46" fmla="*/ 289 w 339"/>
              <a:gd name="T47" fmla="*/ 269 h 331"/>
              <a:gd name="T48" fmla="*/ 289 w 339"/>
              <a:gd name="T49" fmla="*/ 308 h 331"/>
              <a:gd name="T50" fmla="*/ 299 w 339"/>
              <a:gd name="T51" fmla="*/ 289 h 331"/>
              <a:gd name="T52" fmla="*/ 279 w 339"/>
              <a:gd name="T53" fmla="*/ 289 h 331"/>
              <a:gd name="T54" fmla="*/ 245 w 339"/>
              <a:gd name="T55" fmla="*/ 158 h 331"/>
              <a:gd name="T56" fmla="*/ 245 w 339"/>
              <a:gd name="T57" fmla="*/ 119 h 331"/>
              <a:gd name="T58" fmla="*/ 245 w 339"/>
              <a:gd name="T59" fmla="*/ 158 h 331"/>
              <a:gd name="T60" fmla="*/ 255 w 339"/>
              <a:gd name="T61" fmla="*/ 138 h 331"/>
              <a:gd name="T62" fmla="*/ 235 w 339"/>
              <a:gd name="T63" fmla="*/ 138 h 331"/>
              <a:gd name="T64" fmla="*/ 289 w 339"/>
              <a:gd name="T65" fmla="*/ 158 h 331"/>
              <a:gd name="T66" fmla="*/ 289 w 339"/>
              <a:gd name="T67" fmla="*/ 119 h 331"/>
              <a:gd name="T68" fmla="*/ 289 w 339"/>
              <a:gd name="T69" fmla="*/ 158 h 331"/>
              <a:gd name="T70" fmla="*/ 299 w 339"/>
              <a:gd name="T71" fmla="*/ 138 h 331"/>
              <a:gd name="T72" fmla="*/ 279 w 339"/>
              <a:gd name="T73" fmla="*/ 138 h 331"/>
              <a:gd name="T74" fmla="*/ 245 w 339"/>
              <a:gd name="T75" fmla="*/ 233 h 331"/>
              <a:gd name="T76" fmla="*/ 245 w 339"/>
              <a:gd name="T77" fmla="*/ 194 h 331"/>
              <a:gd name="T78" fmla="*/ 245 w 339"/>
              <a:gd name="T79" fmla="*/ 233 h 331"/>
              <a:gd name="T80" fmla="*/ 255 w 339"/>
              <a:gd name="T81" fmla="*/ 213 h 331"/>
              <a:gd name="T82" fmla="*/ 235 w 339"/>
              <a:gd name="T83" fmla="*/ 213 h 331"/>
              <a:gd name="T84" fmla="*/ 289 w 339"/>
              <a:gd name="T85" fmla="*/ 233 h 331"/>
              <a:gd name="T86" fmla="*/ 289 w 339"/>
              <a:gd name="T87" fmla="*/ 194 h 331"/>
              <a:gd name="T88" fmla="*/ 289 w 339"/>
              <a:gd name="T89" fmla="*/ 233 h 331"/>
              <a:gd name="T90" fmla="*/ 299 w 339"/>
              <a:gd name="T91" fmla="*/ 213 h 331"/>
              <a:gd name="T92" fmla="*/ 279 w 339"/>
              <a:gd name="T93" fmla="*/ 213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9" h="331">
                <a:moveTo>
                  <a:pt x="339" y="98"/>
                </a:moveTo>
                <a:cubicBezTo>
                  <a:pt x="339" y="98"/>
                  <a:pt x="339" y="98"/>
                  <a:pt x="339" y="98"/>
                </a:cubicBezTo>
                <a:cubicBezTo>
                  <a:pt x="292" y="3"/>
                  <a:pt x="292" y="3"/>
                  <a:pt x="292" y="3"/>
                </a:cubicBezTo>
                <a:cubicBezTo>
                  <a:pt x="291" y="1"/>
                  <a:pt x="289" y="0"/>
                  <a:pt x="287" y="0"/>
                </a:cubicBezTo>
                <a:cubicBezTo>
                  <a:pt x="51" y="0"/>
                  <a:pt x="51" y="0"/>
                  <a:pt x="51" y="0"/>
                </a:cubicBezTo>
                <a:cubicBezTo>
                  <a:pt x="50" y="0"/>
                  <a:pt x="48" y="1"/>
                  <a:pt x="47" y="3"/>
                </a:cubicBezTo>
                <a:cubicBezTo>
                  <a:pt x="0" y="98"/>
                  <a:pt x="0" y="98"/>
                  <a:pt x="0" y="98"/>
                </a:cubicBezTo>
                <a:cubicBezTo>
                  <a:pt x="0" y="98"/>
                  <a:pt x="0" y="98"/>
                  <a:pt x="0" y="98"/>
                </a:cubicBezTo>
                <a:cubicBezTo>
                  <a:pt x="0" y="99"/>
                  <a:pt x="0" y="100"/>
                  <a:pt x="0" y="100"/>
                </a:cubicBezTo>
                <a:cubicBezTo>
                  <a:pt x="0" y="326"/>
                  <a:pt x="0" y="326"/>
                  <a:pt x="0" y="326"/>
                </a:cubicBezTo>
                <a:cubicBezTo>
                  <a:pt x="0" y="329"/>
                  <a:pt x="2" y="331"/>
                  <a:pt x="4" y="331"/>
                </a:cubicBezTo>
                <a:cubicBezTo>
                  <a:pt x="335" y="331"/>
                  <a:pt x="335" y="331"/>
                  <a:pt x="335" y="331"/>
                </a:cubicBezTo>
                <a:cubicBezTo>
                  <a:pt x="337" y="331"/>
                  <a:pt x="339" y="329"/>
                  <a:pt x="339" y="326"/>
                </a:cubicBezTo>
                <a:cubicBezTo>
                  <a:pt x="339" y="100"/>
                  <a:pt x="339" y="100"/>
                  <a:pt x="339" y="100"/>
                </a:cubicBezTo>
                <a:cubicBezTo>
                  <a:pt x="339" y="100"/>
                  <a:pt x="339" y="99"/>
                  <a:pt x="339" y="98"/>
                </a:cubicBezTo>
                <a:close/>
                <a:moveTo>
                  <a:pt x="54" y="9"/>
                </a:moveTo>
                <a:cubicBezTo>
                  <a:pt x="285" y="9"/>
                  <a:pt x="285" y="9"/>
                  <a:pt x="285" y="9"/>
                </a:cubicBezTo>
                <a:cubicBezTo>
                  <a:pt x="327" y="96"/>
                  <a:pt x="327" y="96"/>
                  <a:pt x="327" y="96"/>
                </a:cubicBezTo>
                <a:cubicBezTo>
                  <a:pt x="12" y="96"/>
                  <a:pt x="12" y="96"/>
                  <a:pt x="12" y="96"/>
                </a:cubicBezTo>
                <a:lnTo>
                  <a:pt x="54" y="9"/>
                </a:lnTo>
                <a:close/>
                <a:moveTo>
                  <a:pt x="330" y="322"/>
                </a:moveTo>
                <a:cubicBezTo>
                  <a:pt x="9" y="322"/>
                  <a:pt x="9" y="322"/>
                  <a:pt x="9" y="322"/>
                </a:cubicBezTo>
                <a:cubicBezTo>
                  <a:pt x="9" y="256"/>
                  <a:pt x="9" y="256"/>
                  <a:pt x="9" y="256"/>
                </a:cubicBezTo>
                <a:cubicBezTo>
                  <a:pt x="330" y="256"/>
                  <a:pt x="330" y="256"/>
                  <a:pt x="330" y="256"/>
                </a:cubicBezTo>
                <a:lnTo>
                  <a:pt x="330" y="322"/>
                </a:lnTo>
                <a:close/>
                <a:moveTo>
                  <a:pt x="330" y="246"/>
                </a:moveTo>
                <a:cubicBezTo>
                  <a:pt x="9" y="246"/>
                  <a:pt x="9" y="246"/>
                  <a:pt x="9" y="246"/>
                </a:cubicBezTo>
                <a:cubicBezTo>
                  <a:pt x="9" y="180"/>
                  <a:pt x="9" y="180"/>
                  <a:pt x="9" y="180"/>
                </a:cubicBezTo>
                <a:cubicBezTo>
                  <a:pt x="330" y="180"/>
                  <a:pt x="330" y="180"/>
                  <a:pt x="330" y="180"/>
                </a:cubicBezTo>
                <a:lnTo>
                  <a:pt x="330" y="246"/>
                </a:lnTo>
                <a:close/>
                <a:moveTo>
                  <a:pt x="330" y="171"/>
                </a:moveTo>
                <a:cubicBezTo>
                  <a:pt x="9" y="171"/>
                  <a:pt x="9" y="171"/>
                  <a:pt x="9" y="171"/>
                </a:cubicBezTo>
                <a:cubicBezTo>
                  <a:pt x="9" y="105"/>
                  <a:pt x="9" y="105"/>
                  <a:pt x="9" y="105"/>
                </a:cubicBezTo>
                <a:cubicBezTo>
                  <a:pt x="330" y="105"/>
                  <a:pt x="330" y="105"/>
                  <a:pt x="330" y="105"/>
                </a:cubicBezTo>
                <a:lnTo>
                  <a:pt x="330" y="171"/>
                </a:lnTo>
                <a:close/>
                <a:moveTo>
                  <a:pt x="245" y="308"/>
                </a:moveTo>
                <a:cubicBezTo>
                  <a:pt x="256" y="308"/>
                  <a:pt x="264" y="299"/>
                  <a:pt x="264" y="289"/>
                </a:cubicBezTo>
                <a:cubicBezTo>
                  <a:pt x="264" y="278"/>
                  <a:pt x="256" y="269"/>
                  <a:pt x="245" y="269"/>
                </a:cubicBezTo>
                <a:cubicBezTo>
                  <a:pt x="234" y="269"/>
                  <a:pt x="225" y="278"/>
                  <a:pt x="225" y="289"/>
                </a:cubicBezTo>
                <a:cubicBezTo>
                  <a:pt x="225" y="299"/>
                  <a:pt x="234" y="308"/>
                  <a:pt x="245" y="308"/>
                </a:cubicBezTo>
                <a:close/>
                <a:moveTo>
                  <a:pt x="245" y="279"/>
                </a:moveTo>
                <a:cubicBezTo>
                  <a:pt x="250" y="279"/>
                  <a:pt x="255" y="283"/>
                  <a:pt x="255" y="289"/>
                </a:cubicBezTo>
                <a:cubicBezTo>
                  <a:pt x="255" y="294"/>
                  <a:pt x="250" y="299"/>
                  <a:pt x="245" y="299"/>
                </a:cubicBezTo>
                <a:cubicBezTo>
                  <a:pt x="239" y="299"/>
                  <a:pt x="235" y="294"/>
                  <a:pt x="235" y="289"/>
                </a:cubicBezTo>
                <a:cubicBezTo>
                  <a:pt x="235" y="283"/>
                  <a:pt x="239" y="279"/>
                  <a:pt x="245" y="279"/>
                </a:cubicBezTo>
                <a:close/>
                <a:moveTo>
                  <a:pt x="289" y="308"/>
                </a:moveTo>
                <a:cubicBezTo>
                  <a:pt x="299" y="308"/>
                  <a:pt x="308" y="299"/>
                  <a:pt x="308" y="289"/>
                </a:cubicBezTo>
                <a:cubicBezTo>
                  <a:pt x="308" y="278"/>
                  <a:pt x="299" y="269"/>
                  <a:pt x="289" y="269"/>
                </a:cubicBezTo>
                <a:cubicBezTo>
                  <a:pt x="278" y="269"/>
                  <a:pt x="269" y="278"/>
                  <a:pt x="269" y="289"/>
                </a:cubicBezTo>
                <a:cubicBezTo>
                  <a:pt x="269" y="299"/>
                  <a:pt x="278" y="308"/>
                  <a:pt x="289" y="308"/>
                </a:cubicBezTo>
                <a:close/>
                <a:moveTo>
                  <a:pt x="289" y="279"/>
                </a:moveTo>
                <a:cubicBezTo>
                  <a:pt x="294" y="279"/>
                  <a:pt x="299" y="283"/>
                  <a:pt x="299" y="289"/>
                </a:cubicBezTo>
                <a:cubicBezTo>
                  <a:pt x="299" y="294"/>
                  <a:pt x="294" y="299"/>
                  <a:pt x="289" y="299"/>
                </a:cubicBezTo>
                <a:cubicBezTo>
                  <a:pt x="283" y="299"/>
                  <a:pt x="279" y="294"/>
                  <a:pt x="279" y="289"/>
                </a:cubicBezTo>
                <a:cubicBezTo>
                  <a:pt x="279" y="283"/>
                  <a:pt x="283" y="279"/>
                  <a:pt x="289" y="279"/>
                </a:cubicBezTo>
                <a:close/>
                <a:moveTo>
                  <a:pt x="245" y="158"/>
                </a:moveTo>
                <a:cubicBezTo>
                  <a:pt x="256" y="158"/>
                  <a:pt x="264" y="149"/>
                  <a:pt x="264" y="138"/>
                </a:cubicBezTo>
                <a:cubicBezTo>
                  <a:pt x="264" y="127"/>
                  <a:pt x="256" y="119"/>
                  <a:pt x="245" y="119"/>
                </a:cubicBezTo>
                <a:cubicBezTo>
                  <a:pt x="234" y="119"/>
                  <a:pt x="225" y="127"/>
                  <a:pt x="225" y="138"/>
                </a:cubicBezTo>
                <a:cubicBezTo>
                  <a:pt x="225" y="149"/>
                  <a:pt x="234" y="158"/>
                  <a:pt x="245" y="158"/>
                </a:cubicBezTo>
                <a:close/>
                <a:moveTo>
                  <a:pt x="245" y="128"/>
                </a:moveTo>
                <a:cubicBezTo>
                  <a:pt x="250" y="128"/>
                  <a:pt x="255" y="133"/>
                  <a:pt x="255" y="138"/>
                </a:cubicBezTo>
                <a:cubicBezTo>
                  <a:pt x="255" y="144"/>
                  <a:pt x="250" y="148"/>
                  <a:pt x="245" y="148"/>
                </a:cubicBezTo>
                <a:cubicBezTo>
                  <a:pt x="239" y="148"/>
                  <a:pt x="235" y="144"/>
                  <a:pt x="235" y="138"/>
                </a:cubicBezTo>
                <a:cubicBezTo>
                  <a:pt x="235" y="133"/>
                  <a:pt x="239" y="128"/>
                  <a:pt x="245" y="128"/>
                </a:cubicBezTo>
                <a:close/>
                <a:moveTo>
                  <a:pt x="289" y="158"/>
                </a:moveTo>
                <a:cubicBezTo>
                  <a:pt x="299" y="158"/>
                  <a:pt x="308" y="149"/>
                  <a:pt x="308" y="138"/>
                </a:cubicBezTo>
                <a:cubicBezTo>
                  <a:pt x="308" y="127"/>
                  <a:pt x="299" y="119"/>
                  <a:pt x="289" y="119"/>
                </a:cubicBezTo>
                <a:cubicBezTo>
                  <a:pt x="278" y="119"/>
                  <a:pt x="269" y="127"/>
                  <a:pt x="269" y="138"/>
                </a:cubicBezTo>
                <a:cubicBezTo>
                  <a:pt x="269" y="149"/>
                  <a:pt x="278" y="158"/>
                  <a:pt x="289" y="158"/>
                </a:cubicBezTo>
                <a:close/>
                <a:moveTo>
                  <a:pt x="289" y="128"/>
                </a:moveTo>
                <a:cubicBezTo>
                  <a:pt x="294" y="128"/>
                  <a:pt x="299" y="133"/>
                  <a:pt x="299" y="138"/>
                </a:cubicBezTo>
                <a:cubicBezTo>
                  <a:pt x="299" y="144"/>
                  <a:pt x="294" y="148"/>
                  <a:pt x="289" y="148"/>
                </a:cubicBezTo>
                <a:cubicBezTo>
                  <a:pt x="283" y="148"/>
                  <a:pt x="279" y="144"/>
                  <a:pt x="279" y="138"/>
                </a:cubicBezTo>
                <a:cubicBezTo>
                  <a:pt x="279" y="133"/>
                  <a:pt x="283" y="128"/>
                  <a:pt x="289" y="128"/>
                </a:cubicBezTo>
                <a:close/>
                <a:moveTo>
                  <a:pt x="245" y="233"/>
                </a:moveTo>
                <a:cubicBezTo>
                  <a:pt x="256" y="233"/>
                  <a:pt x="264" y="224"/>
                  <a:pt x="264" y="213"/>
                </a:cubicBezTo>
                <a:cubicBezTo>
                  <a:pt x="264" y="203"/>
                  <a:pt x="256" y="194"/>
                  <a:pt x="245" y="194"/>
                </a:cubicBezTo>
                <a:cubicBezTo>
                  <a:pt x="234" y="194"/>
                  <a:pt x="225" y="203"/>
                  <a:pt x="225" y="213"/>
                </a:cubicBezTo>
                <a:cubicBezTo>
                  <a:pt x="225" y="224"/>
                  <a:pt x="234" y="233"/>
                  <a:pt x="245" y="233"/>
                </a:cubicBezTo>
                <a:close/>
                <a:moveTo>
                  <a:pt x="245" y="203"/>
                </a:moveTo>
                <a:cubicBezTo>
                  <a:pt x="250" y="203"/>
                  <a:pt x="255" y="208"/>
                  <a:pt x="255" y="213"/>
                </a:cubicBezTo>
                <a:cubicBezTo>
                  <a:pt x="255" y="219"/>
                  <a:pt x="250" y="223"/>
                  <a:pt x="245" y="223"/>
                </a:cubicBezTo>
                <a:cubicBezTo>
                  <a:pt x="239" y="223"/>
                  <a:pt x="235" y="219"/>
                  <a:pt x="235" y="213"/>
                </a:cubicBezTo>
                <a:cubicBezTo>
                  <a:pt x="235" y="208"/>
                  <a:pt x="239" y="203"/>
                  <a:pt x="245" y="203"/>
                </a:cubicBezTo>
                <a:close/>
                <a:moveTo>
                  <a:pt x="289" y="233"/>
                </a:moveTo>
                <a:cubicBezTo>
                  <a:pt x="299" y="233"/>
                  <a:pt x="308" y="224"/>
                  <a:pt x="308" y="213"/>
                </a:cubicBezTo>
                <a:cubicBezTo>
                  <a:pt x="308" y="203"/>
                  <a:pt x="299" y="194"/>
                  <a:pt x="289" y="194"/>
                </a:cubicBezTo>
                <a:cubicBezTo>
                  <a:pt x="278" y="194"/>
                  <a:pt x="269" y="203"/>
                  <a:pt x="269" y="213"/>
                </a:cubicBezTo>
                <a:cubicBezTo>
                  <a:pt x="269" y="224"/>
                  <a:pt x="278" y="233"/>
                  <a:pt x="289" y="233"/>
                </a:cubicBezTo>
                <a:close/>
                <a:moveTo>
                  <a:pt x="289" y="203"/>
                </a:moveTo>
                <a:cubicBezTo>
                  <a:pt x="294" y="203"/>
                  <a:pt x="299" y="208"/>
                  <a:pt x="299" y="213"/>
                </a:cubicBezTo>
                <a:cubicBezTo>
                  <a:pt x="299" y="219"/>
                  <a:pt x="294" y="223"/>
                  <a:pt x="289" y="223"/>
                </a:cubicBezTo>
                <a:cubicBezTo>
                  <a:pt x="283" y="223"/>
                  <a:pt x="279" y="219"/>
                  <a:pt x="279" y="213"/>
                </a:cubicBezTo>
                <a:cubicBezTo>
                  <a:pt x="279" y="208"/>
                  <a:pt x="283" y="203"/>
                  <a:pt x="289" y="203"/>
                </a:cubicBezTo>
                <a:close/>
              </a:path>
            </a:pathLst>
          </a:custGeom>
          <a:solidFill>
            <a:schemeClr val="tx1"/>
          </a:solidFill>
          <a:ln>
            <a:solidFill>
              <a:schemeClr val="tx1"/>
            </a:solidFill>
          </a:ln>
        </p:spPr>
        <p:txBody>
          <a:bodyPr vert="horz" wrap="square" lIns="91440" tIns="45720" rIns="91440" bIns="45720" numCol="1" anchor="t" anchorCtr="0" compatLnSpc="1">
            <a:prstTxWarp prst="textNoShape">
              <a:avLst/>
            </a:prstTxWarp>
          </a:bodyPr>
          <a:lstStyle/>
          <a:p>
            <a:endParaRPr lang="en-US" dirty="0">
              <a:latin typeface="Trebuchet MS" panose="020B0703020202090204" pitchFamily="34" charset="0"/>
            </a:endParaRPr>
          </a:p>
        </p:txBody>
      </p:sp>
      <p:sp>
        <p:nvSpPr>
          <p:cNvPr id="16" name="Freeform 30">
            <a:extLst>
              <a:ext uri="{FF2B5EF4-FFF2-40B4-BE49-F238E27FC236}">
                <a16:creationId xmlns:a16="http://schemas.microsoft.com/office/drawing/2014/main" id="{63AAA202-185A-4FAE-84EA-632AA4CF05AC}"/>
              </a:ext>
            </a:extLst>
          </p:cNvPr>
          <p:cNvSpPr>
            <a:spLocks noEditPoints="1"/>
          </p:cNvSpPr>
          <p:nvPr/>
        </p:nvSpPr>
        <p:spPr bwMode="auto">
          <a:xfrm>
            <a:off x="2957565" y="3726305"/>
            <a:ext cx="1050869" cy="958471"/>
          </a:xfrm>
          <a:custGeom>
            <a:avLst/>
            <a:gdLst>
              <a:gd name="T0" fmla="*/ 339 w 339"/>
              <a:gd name="T1" fmla="*/ 98 h 331"/>
              <a:gd name="T2" fmla="*/ 287 w 339"/>
              <a:gd name="T3" fmla="*/ 0 h 331"/>
              <a:gd name="T4" fmla="*/ 47 w 339"/>
              <a:gd name="T5" fmla="*/ 3 h 331"/>
              <a:gd name="T6" fmla="*/ 0 w 339"/>
              <a:gd name="T7" fmla="*/ 98 h 331"/>
              <a:gd name="T8" fmla="*/ 0 w 339"/>
              <a:gd name="T9" fmla="*/ 326 h 331"/>
              <a:gd name="T10" fmla="*/ 335 w 339"/>
              <a:gd name="T11" fmla="*/ 331 h 331"/>
              <a:gd name="T12" fmla="*/ 339 w 339"/>
              <a:gd name="T13" fmla="*/ 100 h 331"/>
              <a:gd name="T14" fmla="*/ 54 w 339"/>
              <a:gd name="T15" fmla="*/ 9 h 331"/>
              <a:gd name="T16" fmla="*/ 327 w 339"/>
              <a:gd name="T17" fmla="*/ 96 h 331"/>
              <a:gd name="T18" fmla="*/ 54 w 339"/>
              <a:gd name="T19" fmla="*/ 9 h 331"/>
              <a:gd name="T20" fmla="*/ 9 w 339"/>
              <a:gd name="T21" fmla="*/ 322 h 331"/>
              <a:gd name="T22" fmla="*/ 330 w 339"/>
              <a:gd name="T23" fmla="*/ 256 h 331"/>
              <a:gd name="T24" fmla="*/ 330 w 339"/>
              <a:gd name="T25" fmla="*/ 246 h 331"/>
              <a:gd name="T26" fmla="*/ 9 w 339"/>
              <a:gd name="T27" fmla="*/ 180 h 331"/>
              <a:gd name="T28" fmla="*/ 330 w 339"/>
              <a:gd name="T29" fmla="*/ 246 h 331"/>
              <a:gd name="T30" fmla="*/ 9 w 339"/>
              <a:gd name="T31" fmla="*/ 171 h 331"/>
              <a:gd name="T32" fmla="*/ 330 w 339"/>
              <a:gd name="T33" fmla="*/ 105 h 331"/>
              <a:gd name="T34" fmla="*/ 245 w 339"/>
              <a:gd name="T35" fmla="*/ 308 h 331"/>
              <a:gd name="T36" fmla="*/ 245 w 339"/>
              <a:gd name="T37" fmla="*/ 269 h 331"/>
              <a:gd name="T38" fmla="*/ 245 w 339"/>
              <a:gd name="T39" fmla="*/ 308 h 331"/>
              <a:gd name="T40" fmla="*/ 255 w 339"/>
              <a:gd name="T41" fmla="*/ 289 h 331"/>
              <a:gd name="T42" fmla="*/ 235 w 339"/>
              <a:gd name="T43" fmla="*/ 289 h 331"/>
              <a:gd name="T44" fmla="*/ 289 w 339"/>
              <a:gd name="T45" fmla="*/ 308 h 331"/>
              <a:gd name="T46" fmla="*/ 289 w 339"/>
              <a:gd name="T47" fmla="*/ 269 h 331"/>
              <a:gd name="T48" fmla="*/ 289 w 339"/>
              <a:gd name="T49" fmla="*/ 308 h 331"/>
              <a:gd name="T50" fmla="*/ 299 w 339"/>
              <a:gd name="T51" fmla="*/ 289 h 331"/>
              <a:gd name="T52" fmla="*/ 279 w 339"/>
              <a:gd name="T53" fmla="*/ 289 h 331"/>
              <a:gd name="T54" fmla="*/ 245 w 339"/>
              <a:gd name="T55" fmla="*/ 158 h 331"/>
              <a:gd name="T56" fmla="*/ 245 w 339"/>
              <a:gd name="T57" fmla="*/ 119 h 331"/>
              <a:gd name="T58" fmla="*/ 245 w 339"/>
              <a:gd name="T59" fmla="*/ 158 h 331"/>
              <a:gd name="T60" fmla="*/ 255 w 339"/>
              <a:gd name="T61" fmla="*/ 138 h 331"/>
              <a:gd name="T62" fmla="*/ 235 w 339"/>
              <a:gd name="T63" fmla="*/ 138 h 331"/>
              <a:gd name="T64" fmla="*/ 289 w 339"/>
              <a:gd name="T65" fmla="*/ 158 h 331"/>
              <a:gd name="T66" fmla="*/ 289 w 339"/>
              <a:gd name="T67" fmla="*/ 119 h 331"/>
              <a:gd name="T68" fmla="*/ 289 w 339"/>
              <a:gd name="T69" fmla="*/ 158 h 331"/>
              <a:gd name="T70" fmla="*/ 299 w 339"/>
              <a:gd name="T71" fmla="*/ 138 h 331"/>
              <a:gd name="T72" fmla="*/ 279 w 339"/>
              <a:gd name="T73" fmla="*/ 138 h 331"/>
              <a:gd name="T74" fmla="*/ 245 w 339"/>
              <a:gd name="T75" fmla="*/ 233 h 331"/>
              <a:gd name="T76" fmla="*/ 245 w 339"/>
              <a:gd name="T77" fmla="*/ 194 h 331"/>
              <a:gd name="T78" fmla="*/ 245 w 339"/>
              <a:gd name="T79" fmla="*/ 233 h 331"/>
              <a:gd name="T80" fmla="*/ 255 w 339"/>
              <a:gd name="T81" fmla="*/ 213 h 331"/>
              <a:gd name="T82" fmla="*/ 235 w 339"/>
              <a:gd name="T83" fmla="*/ 213 h 331"/>
              <a:gd name="T84" fmla="*/ 289 w 339"/>
              <a:gd name="T85" fmla="*/ 233 h 331"/>
              <a:gd name="T86" fmla="*/ 289 w 339"/>
              <a:gd name="T87" fmla="*/ 194 h 331"/>
              <a:gd name="T88" fmla="*/ 289 w 339"/>
              <a:gd name="T89" fmla="*/ 233 h 331"/>
              <a:gd name="T90" fmla="*/ 299 w 339"/>
              <a:gd name="T91" fmla="*/ 213 h 331"/>
              <a:gd name="T92" fmla="*/ 279 w 339"/>
              <a:gd name="T93" fmla="*/ 213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9" h="331">
                <a:moveTo>
                  <a:pt x="339" y="98"/>
                </a:moveTo>
                <a:cubicBezTo>
                  <a:pt x="339" y="98"/>
                  <a:pt x="339" y="98"/>
                  <a:pt x="339" y="98"/>
                </a:cubicBezTo>
                <a:cubicBezTo>
                  <a:pt x="292" y="3"/>
                  <a:pt x="292" y="3"/>
                  <a:pt x="292" y="3"/>
                </a:cubicBezTo>
                <a:cubicBezTo>
                  <a:pt x="291" y="1"/>
                  <a:pt x="289" y="0"/>
                  <a:pt x="287" y="0"/>
                </a:cubicBezTo>
                <a:cubicBezTo>
                  <a:pt x="51" y="0"/>
                  <a:pt x="51" y="0"/>
                  <a:pt x="51" y="0"/>
                </a:cubicBezTo>
                <a:cubicBezTo>
                  <a:pt x="50" y="0"/>
                  <a:pt x="48" y="1"/>
                  <a:pt x="47" y="3"/>
                </a:cubicBezTo>
                <a:cubicBezTo>
                  <a:pt x="0" y="98"/>
                  <a:pt x="0" y="98"/>
                  <a:pt x="0" y="98"/>
                </a:cubicBezTo>
                <a:cubicBezTo>
                  <a:pt x="0" y="98"/>
                  <a:pt x="0" y="98"/>
                  <a:pt x="0" y="98"/>
                </a:cubicBezTo>
                <a:cubicBezTo>
                  <a:pt x="0" y="99"/>
                  <a:pt x="0" y="100"/>
                  <a:pt x="0" y="100"/>
                </a:cubicBezTo>
                <a:cubicBezTo>
                  <a:pt x="0" y="326"/>
                  <a:pt x="0" y="326"/>
                  <a:pt x="0" y="326"/>
                </a:cubicBezTo>
                <a:cubicBezTo>
                  <a:pt x="0" y="329"/>
                  <a:pt x="2" y="331"/>
                  <a:pt x="4" y="331"/>
                </a:cubicBezTo>
                <a:cubicBezTo>
                  <a:pt x="335" y="331"/>
                  <a:pt x="335" y="331"/>
                  <a:pt x="335" y="331"/>
                </a:cubicBezTo>
                <a:cubicBezTo>
                  <a:pt x="337" y="331"/>
                  <a:pt x="339" y="329"/>
                  <a:pt x="339" y="326"/>
                </a:cubicBezTo>
                <a:cubicBezTo>
                  <a:pt x="339" y="100"/>
                  <a:pt x="339" y="100"/>
                  <a:pt x="339" y="100"/>
                </a:cubicBezTo>
                <a:cubicBezTo>
                  <a:pt x="339" y="100"/>
                  <a:pt x="339" y="99"/>
                  <a:pt x="339" y="98"/>
                </a:cubicBezTo>
                <a:close/>
                <a:moveTo>
                  <a:pt x="54" y="9"/>
                </a:moveTo>
                <a:cubicBezTo>
                  <a:pt x="285" y="9"/>
                  <a:pt x="285" y="9"/>
                  <a:pt x="285" y="9"/>
                </a:cubicBezTo>
                <a:cubicBezTo>
                  <a:pt x="327" y="96"/>
                  <a:pt x="327" y="96"/>
                  <a:pt x="327" y="96"/>
                </a:cubicBezTo>
                <a:cubicBezTo>
                  <a:pt x="12" y="96"/>
                  <a:pt x="12" y="96"/>
                  <a:pt x="12" y="96"/>
                </a:cubicBezTo>
                <a:lnTo>
                  <a:pt x="54" y="9"/>
                </a:lnTo>
                <a:close/>
                <a:moveTo>
                  <a:pt x="330" y="322"/>
                </a:moveTo>
                <a:cubicBezTo>
                  <a:pt x="9" y="322"/>
                  <a:pt x="9" y="322"/>
                  <a:pt x="9" y="322"/>
                </a:cubicBezTo>
                <a:cubicBezTo>
                  <a:pt x="9" y="256"/>
                  <a:pt x="9" y="256"/>
                  <a:pt x="9" y="256"/>
                </a:cubicBezTo>
                <a:cubicBezTo>
                  <a:pt x="330" y="256"/>
                  <a:pt x="330" y="256"/>
                  <a:pt x="330" y="256"/>
                </a:cubicBezTo>
                <a:lnTo>
                  <a:pt x="330" y="322"/>
                </a:lnTo>
                <a:close/>
                <a:moveTo>
                  <a:pt x="330" y="246"/>
                </a:moveTo>
                <a:cubicBezTo>
                  <a:pt x="9" y="246"/>
                  <a:pt x="9" y="246"/>
                  <a:pt x="9" y="246"/>
                </a:cubicBezTo>
                <a:cubicBezTo>
                  <a:pt x="9" y="180"/>
                  <a:pt x="9" y="180"/>
                  <a:pt x="9" y="180"/>
                </a:cubicBezTo>
                <a:cubicBezTo>
                  <a:pt x="330" y="180"/>
                  <a:pt x="330" y="180"/>
                  <a:pt x="330" y="180"/>
                </a:cubicBezTo>
                <a:lnTo>
                  <a:pt x="330" y="246"/>
                </a:lnTo>
                <a:close/>
                <a:moveTo>
                  <a:pt x="330" y="171"/>
                </a:moveTo>
                <a:cubicBezTo>
                  <a:pt x="9" y="171"/>
                  <a:pt x="9" y="171"/>
                  <a:pt x="9" y="171"/>
                </a:cubicBezTo>
                <a:cubicBezTo>
                  <a:pt x="9" y="105"/>
                  <a:pt x="9" y="105"/>
                  <a:pt x="9" y="105"/>
                </a:cubicBezTo>
                <a:cubicBezTo>
                  <a:pt x="330" y="105"/>
                  <a:pt x="330" y="105"/>
                  <a:pt x="330" y="105"/>
                </a:cubicBezTo>
                <a:lnTo>
                  <a:pt x="330" y="171"/>
                </a:lnTo>
                <a:close/>
                <a:moveTo>
                  <a:pt x="245" y="308"/>
                </a:moveTo>
                <a:cubicBezTo>
                  <a:pt x="256" y="308"/>
                  <a:pt x="264" y="299"/>
                  <a:pt x="264" y="289"/>
                </a:cubicBezTo>
                <a:cubicBezTo>
                  <a:pt x="264" y="278"/>
                  <a:pt x="256" y="269"/>
                  <a:pt x="245" y="269"/>
                </a:cubicBezTo>
                <a:cubicBezTo>
                  <a:pt x="234" y="269"/>
                  <a:pt x="225" y="278"/>
                  <a:pt x="225" y="289"/>
                </a:cubicBezTo>
                <a:cubicBezTo>
                  <a:pt x="225" y="299"/>
                  <a:pt x="234" y="308"/>
                  <a:pt x="245" y="308"/>
                </a:cubicBezTo>
                <a:close/>
                <a:moveTo>
                  <a:pt x="245" y="279"/>
                </a:moveTo>
                <a:cubicBezTo>
                  <a:pt x="250" y="279"/>
                  <a:pt x="255" y="283"/>
                  <a:pt x="255" y="289"/>
                </a:cubicBezTo>
                <a:cubicBezTo>
                  <a:pt x="255" y="294"/>
                  <a:pt x="250" y="299"/>
                  <a:pt x="245" y="299"/>
                </a:cubicBezTo>
                <a:cubicBezTo>
                  <a:pt x="239" y="299"/>
                  <a:pt x="235" y="294"/>
                  <a:pt x="235" y="289"/>
                </a:cubicBezTo>
                <a:cubicBezTo>
                  <a:pt x="235" y="283"/>
                  <a:pt x="239" y="279"/>
                  <a:pt x="245" y="279"/>
                </a:cubicBezTo>
                <a:close/>
                <a:moveTo>
                  <a:pt x="289" y="308"/>
                </a:moveTo>
                <a:cubicBezTo>
                  <a:pt x="299" y="308"/>
                  <a:pt x="308" y="299"/>
                  <a:pt x="308" y="289"/>
                </a:cubicBezTo>
                <a:cubicBezTo>
                  <a:pt x="308" y="278"/>
                  <a:pt x="299" y="269"/>
                  <a:pt x="289" y="269"/>
                </a:cubicBezTo>
                <a:cubicBezTo>
                  <a:pt x="278" y="269"/>
                  <a:pt x="269" y="278"/>
                  <a:pt x="269" y="289"/>
                </a:cubicBezTo>
                <a:cubicBezTo>
                  <a:pt x="269" y="299"/>
                  <a:pt x="278" y="308"/>
                  <a:pt x="289" y="308"/>
                </a:cubicBezTo>
                <a:close/>
                <a:moveTo>
                  <a:pt x="289" y="279"/>
                </a:moveTo>
                <a:cubicBezTo>
                  <a:pt x="294" y="279"/>
                  <a:pt x="299" y="283"/>
                  <a:pt x="299" y="289"/>
                </a:cubicBezTo>
                <a:cubicBezTo>
                  <a:pt x="299" y="294"/>
                  <a:pt x="294" y="299"/>
                  <a:pt x="289" y="299"/>
                </a:cubicBezTo>
                <a:cubicBezTo>
                  <a:pt x="283" y="299"/>
                  <a:pt x="279" y="294"/>
                  <a:pt x="279" y="289"/>
                </a:cubicBezTo>
                <a:cubicBezTo>
                  <a:pt x="279" y="283"/>
                  <a:pt x="283" y="279"/>
                  <a:pt x="289" y="279"/>
                </a:cubicBezTo>
                <a:close/>
                <a:moveTo>
                  <a:pt x="245" y="158"/>
                </a:moveTo>
                <a:cubicBezTo>
                  <a:pt x="256" y="158"/>
                  <a:pt x="264" y="149"/>
                  <a:pt x="264" y="138"/>
                </a:cubicBezTo>
                <a:cubicBezTo>
                  <a:pt x="264" y="127"/>
                  <a:pt x="256" y="119"/>
                  <a:pt x="245" y="119"/>
                </a:cubicBezTo>
                <a:cubicBezTo>
                  <a:pt x="234" y="119"/>
                  <a:pt x="225" y="127"/>
                  <a:pt x="225" y="138"/>
                </a:cubicBezTo>
                <a:cubicBezTo>
                  <a:pt x="225" y="149"/>
                  <a:pt x="234" y="158"/>
                  <a:pt x="245" y="158"/>
                </a:cubicBezTo>
                <a:close/>
                <a:moveTo>
                  <a:pt x="245" y="128"/>
                </a:moveTo>
                <a:cubicBezTo>
                  <a:pt x="250" y="128"/>
                  <a:pt x="255" y="133"/>
                  <a:pt x="255" y="138"/>
                </a:cubicBezTo>
                <a:cubicBezTo>
                  <a:pt x="255" y="144"/>
                  <a:pt x="250" y="148"/>
                  <a:pt x="245" y="148"/>
                </a:cubicBezTo>
                <a:cubicBezTo>
                  <a:pt x="239" y="148"/>
                  <a:pt x="235" y="144"/>
                  <a:pt x="235" y="138"/>
                </a:cubicBezTo>
                <a:cubicBezTo>
                  <a:pt x="235" y="133"/>
                  <a:pt x="239" y="128"/>
                  <a:pt x="245" y="128"/>
                </a:cubicBezTo>
                <a:close/>
                <a:moveTo>
                  <a:pt x="289" y="158"/>
                </a:moveTo>
                <a:cubicBezTo>
                  <a:pt x="299" y="158"/>
                  <a:pt x="308" y="149"/>
                  <a:pt x="308" y="138"/>
                </a:cubicBezTo>
                <a:cubicBezTo>
                  <a:pt x="308" y="127"/>
                  <a:pt x="299" y="119"/>
                  <a:pt x="289" y="119"/>
                </a:cubicBezTo>
                <a:cubicBezTo>
                  <a:pt x="278" y="119"/>
                  <a:pt x="269" y="127"/>
                  <a:pt x="269" y="138"/>
                </a:cubicBezTo>
                <a:cubicBezTo>
                  <a:pt x="269" y="149"/>
                  <a:pt x="278" y="158"/>
                  <a:pt x="289" y="158"/>
                </a:cubicBezTo>
                <a:close/>
                <a:moveTo>
                  <a:pt x="289" y="128"/>
                </a:moveTo>
                <a:cubicBezTo>
                  <a:pt x="294" y="128"/>
                  <a:pt x="299" y="133"/>
                  <a:pt x="299" y="138"/>
                </a:cubicBezTo>
                <a:cubicBezTo>
                  <a:pt x="299" y="144"/>
                  <a:pt x="294" y="148"/>
                  <a:pt x="289" y="148"/>
                </a:cubicBezTo>
                <a:cubicBezTo>
                  <a:pt x="283" y="148"/>
                  <a:pt x="279" y="144"/>
                  <a:pt x="279" y="138"/>
                </a:cubicBezTo>
                <a:cubicBezTo>
                  <a:pt x="279" y="133"/>
                  <a:pt x="283" y="128"/>
                  <a:pt x="289" y="128"/>
                </a:cubicBezTo>
                <a:close/>
                <a:moveTo>
                  <a:pt x="245" y="233"/>
                </a:moveTo>
                <a:cubicBezTo>
                  <a:pt x="256" y="233"/>
                  <a:pt x="264" y="224"/>
                  <a:pt x="264" y="213"/>
                </a:cubicBezTo>
                <a:cubicBezTo>
                  <a:pt x="264" y="203"/>
                  <a:pt x="256" y="194"/>
                  <a:pt x="245" y="194"/>
                </a:cubicBezTo>
                <a:cubicBezTo>
                  <a:pt x="234" y="194"/>
                  <a:pt x="225" y="203"/>
                  <a:pt x="225" y="213"/>
                </a:cubicBezTo>
                <a:cubicBezTo>
                  <a:pt x="225" y="224"/>
                  <a:pt x="234" y="233"/>
                  <a:pt x="245" y="233"/>
                </a:cubicBezTo>
                <a:close/>
                <a:moveTo>
                  <a:pt x="245" y="203"/>
                </a:moveTo>
                <a:cubicBezTo>
                  <a:pt x="250" y="203"/>
                  <a:pt x="255" y="208"/>
                  <a:pt x="255" y="213"/>
                </a:cubicBezTo>
                <a:cubicBezTo>
                  <a:pt x="255" y="219"/>
                  <a:pt x="250" y="223"/>
                  <a:pt x="245" y="223"/>
                </a:cubicBezTo>
                <a:cubicBezTo>
                  <a:pt x="239" y="223"/>
                  <a:pt x="235" y="219"/>
                  <a:pt x="235" y="213"/>
                </a:cubicBezTo>
                <a:cubicBezTo>
                  <a:pt x="235" y="208"/>
                  <a:pt x="239" y="203"/>
                  <a:pt x="245" y="203"/>
                </a:cubicBezTo>
                <a:close/>
                <a:moveTo>
                  <a:pt x="289" y="233"/>
                </a:moveTo>
                <a:cubicBezTo>
                  <a:pt x="299" y="233"/>
                  <a:pt x="308" y="224"/>
                  <a:pt x="308" y="213"/>
                </a:cubicBezTo>
                <a:cubicBezTo>
                  <a:pt x="308" y="203"/>
                  <a:pt x="299" y="194"/>
                  <a:pt x="289" y="194"/>
                </a:cubicBezTo>
                <a:cubicBezTo>
                  <a:pt x="278" y="194"/>
                  <a:pt x="269" y="203"/>
                  <a:pt x="269" y="213"/>
                </a:cubicBezTo>
                <a:cubicBezTo>
                  <a:pt x="269" y="224"/>
                  <a:pt x="278" y="233"/>
                  <a:pt x="289" y="233"/>
                </a:cubicBezTo>
                <a:close/>
                <a:moveTo>
                  <a:pt x="289" y="203"/>
                </a:moveTo>
                <a:cubicBezTo>
                  <a:pt x="294" y="203"/>
                  <a:pt x="299" y="208"/>
                  <a:pt x="299" y="213"/>
                </a:cubicBezTo>
                <a:cubicBezTo>
                  <a:pt x="299" y="219"/>
                  <a:pt x="294" y="223"/>
                  <a:pt x="289" y="223"/>
                </a:cubicBezTo>
                <a:cubicBezTo>
                  <a:pt x="283" y="223"/>
                  <a:pt x="279" y="219"/>
                  <a:pt x="279" y="213"/>
                </a:cubicBezTo>
                <a:cubicBezTo>
                  <a:pt x="279" y="208"/>
                  <a:pt x="283" y="203"/>
                  <a:pt x="289" y="203"/>
                </a:cubicBezTo>
                <a:close/>
              </a:path>
            </a:pathLst>
          </a:custGeom>
          <a:solidFill>
            <a:schemeClr val="tx1"/>
          </a:solidFill>
          <a:ln>
            <a:solidFill>
              <a:schemeClr val="tx1"/>
            </a:solidFill>
          </a:ln>
        </p:spPr>
        <p:txBody>
          <a:bodyPr vert="horz" wrap="square" lIns="91440" tIns="45720" rIns="91440" bIns="45720" numCol="1" anchor="t" anchorCtr="0" compatLnSpc="1">
            <a:prstTxWarp prst="textNoShape">
              <a:avLst/>
            </a:prstTxWarp>
          </a:bodyPr>
          <a:lstStyle/>
          <a:p>
            <a:endParaRPr lang="en-US" dirty="0">
              <a:latin typeface="Trebuchet MS" panose="020B0703020202090204" pitchFamily="34" charset="0"/>
            </a:endParaRPr>
          </a:p>
        </p:txBody>
      </p:sp>
      <p:sp>
        <p:nvSpPr>
          <p:cNvPr id="17" name="Freeform 30">
            <a:extLst>
              <a:ext uri="{FF2B5EF4-FFF2-40B4-BE49-F238E27FC236}">
                <a16:creationId xmlns:a16="http://schemas.microsoft.com/office/drawing/2014/main" id="{74F61D8C-5DA1-4CD9-AF21-40306D915958}"/>
              </a:ext>
            </a:extLst>
          </p:cNvPr>
          <p:cNvSpPr>
            <a:spLocks noEditPoints="1"/>
          </p:cNvSpPr>
          <p:nvPr/>
        </p:nvSpPr>
        <p:spPr bwMode="auto">
          <a:xfrm>
            <a:off x="4177131" y="3726305"/>
            <a:ext cx="1050869" cy="958471"/>
          </a:xfrm>
          <a:custGeom>
            <a:avLst/>
            <a:gdLst>
              <a:gd name="T0" fmla="*/ 339 w 339"/>
              <a:gd name="T1" fmla="*/ 98 h 331"/>
              <a:gd name="T2" fmla="*/ 287 w 339"/>
              <a:gd name="T3" fmla="*/ 0 h 331"/>
              <a:gd name="T4" fmla="*/ 47 w 339"/>
              <a:gd name="T5" fmla="*/ 3 h 331"/>
              <a:gd name="T6" fmla="*/ 0 w 339"/>
              <a:gd name="T7" fmla="*/ 98 h 331"/>
              <a:gd name="T8" fmla="*/ 0 w 339"/>
              <a:gd name="T9" fmla="*/ 326 h 331"/>
              <a:gd name="T10" fmla="*/ 335 w 339"/>
              <a:gd name="T11" fmla="*/ 331 h 331"/>
              <a:gd name="T12" fmla="*/ 339 w 339"/>
              <a:gd name="T13" fmla="*/ 100 h 331"/>
              <a:gd name="T14" fmla="*/ 54 w 339"/>
              <a:gd name="T15" fmla="*/ 9 h 331"/>
              <a:gd name="T16" fmla="*/ 327 w 339"/>
              <a:gd name="T17" fmla="*/ 96 h 331"/>
              <a:gd name="T18" fmla="*/ 54 w 339"/>
              <a:gd name="T19" fmla="*/ 9 h 331"/>
              <a:gd name="T20" fmla="*/ 9 w 339"/>
              <a:gd name="T21" fmla="*/ 322 h 331"/>
              <a:gd name="T22" fmla="*/ 330 w 339"/>
              <a:gd name="T23" fmla="*/ 256 h 331"/>
              <a:gd name="T24" fmla="*/ 330 w 339"/>
              <a:gd name="T25" fmla="*/ 246 h 331"/>
              <a:gd name="T26" fmla="*/ 9 w 339"/>
              <a:gd name="T27" fmla="*/ 180 h 331"/>
              <a:gd name="T28" fmla="*/ 330 w 339"/>
              <a:gd name="T29" fmla="*/ 246 h 331"/>
              <a:gd name="T30" fmla="*/ 9 w 339"/>
              <a:gd name="T31" fmla="*/ 171 h 331"/>
              <a:gd name="T32" fmla="*/ 330 w 339"/>
              <a:gd name="T33" fmla="*/ 105 h 331"/>
              <a:gd name="T34" fmla="*/ 245 w 339"/>
              <a:gd name="T35" fmla="*/ 308 h 331"/>
              <a:gd name="T36" fmla="*/ 245 w 339"/>
              <a:gd name="T37" fmla="*/ 269 h 331"/>
              <a:gd name="T38" fmla="*/ 245 w 339"/>
              <a:gd name="T39" fmla="*/ 308 h 331"/>
              <a:gd name="T40" fmla="*/ 255 w 339"/>
              <a:gd name="T41" fmla="*/ 289 h 331"/>
              <a:gd name="T42" fmla="*/ 235 w 339"/>
              <a:gd name="T43" fmla="*/ 289 h 331"/>
              <a:gd name="T44" fmla="*/ 289 w 339"/>
              <a:gd name="T45" fmla="*/ 308 h 331"/>
              <a:gd name="T46" fmla="*/ 289 w 339"/>
              <a:gd name="T47" fmla="*/ 269 h 331"/>
              <a:gd name="T48" fmla="*/ 289 w 339"/>
              <a:gd name="T49" fmla="*/ 308 h 331"/>
              <a:gd name="T50" fmla="*/ 299 w 339"/>
              <a:gd name="T51" fmla="*/ 289 h 331"/>
              <a:gd name="T52" fmla="*/ 279 w 339"/>
              <a:gd name="T53" fmla="*/ 289 h 331"/>
              <a:gd name="T54" fmla="*/ 245 w 339"/>
              <a:gd name="T55" fmla="*/ 158 h 331"/>
              <a:gd name="T56" fmla="*/ 245 w 339"/>
              <a:gd name="T57" fmla="*/ 119 h 331"/>
              <a:gd name="T58" fmla="*/ 245 w 339"/>
              <a:gd name="T59" fmla="*/ 158 h 331"/>
              <a:gd name="T60" fmla="*/ 255 w 339"/>
              <a:gd name="T61" fmla="*/ 138 h 331"/>
              <a:gd name="T62" fmla="*/ 235 w 339"/>
              <a:gd name="T63" fmla="*/ 138 h 331"/>
              <a:gd name="T64" fmla="*/ 289 w 339"/>
              <a:gd name="T65" fmla="*/ 158 h 331"/>
              <a:gd name="T66" fmla="*/ 289 w 339"/>
              <a:gd name="T67" fmla="*/ 119 h 331"/>
              <a:gd name="T68" fmla="*/ 289 w 339"/>
              <a:gd name="T69" fmla="*/ 158 h 331"/>
              <a:gd name="T70" fmla="*/ 299 w 339"/>
              <a:gd name="T71" fmla="*/ 138 h 331"/>
              <a:gd name="T72" fmla="*/ 279 w 339"/>
              <a:gd name="T73" fmla="*/ 138 h 331"/>
              <a:gd name="T74" fmla="*/ 245 w 339"/>
              <a:gd name="T75" fmla="*/ 233 h 331"/>
              <a:gd name="T76" fmla="*/ 245 w 339"/>
              <a:gd name="T77" fmla="*/ 194 h 331"/>
              <a:gd name="T78" fmla="*/ 245 w 339"/>
              <a:gd name="T79" fmla="*/ 233 h 331"/>
              <a:gd name="T80" fmla="*/ 255 w 339"/>
              <a:gd name="T81" fmla="*/ 213 h 331"/>
              <a:gd name="T82" fmla="*/ 235 w 339"/>
              <a:gd name="T83" fmla="*/ 213 h 331"/>
              <a:gd name="T84" fmla="*/ 289 w 339"/>
              <a:gd name="T85" fmla="*/ 233 h 331"/>
              <a:gd name="T86" fmla="*/ 289 w 339"/>
              <a:gd name="T87" fmla="*/ 194 h 331"/>
              <a:gd name="T88" fmla="*/ 289 w 339"/>
              <a:gd name="T89" fmla="*/ 233 h 331"/>
              <a:gd name="T90" fmla="*/ 299 w 339"/>
              <a:gd name="T91" fmla="*/ 213 h 331"/>
              <a:gd name="T92" fmla="*/ 279 w 339"/>
              <a:gd name="T93" fmla="*/ 213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9" h="331">
                <a:moveTo>
                  <a:pt x="339" y="98"/>
                </a:moveTo>
                <a:cubicBezTo>
                  <a:pt x="339" y="98"/>
                  <a:pt x="339" y="98"/>
                  <a:pt x="339" y="98"/>
                </a:cubicBezTo>
                <a:cubicBezTo>
                  <a:pt x="292" y="3"/>
                  <a:pt x="292" y="3"/>
                  <a:pt x="292" y="3"/>
                </a:cubicBezTo>
                <a:cubicBezTo>
                  <a:pt x="291" y="1"/>
                  <a:pt x="289" y="0"/>
                  <a:pt x="287" y="0"/>
                </a:cubicBezTo>
                <a:cubicBezTo>
                  <a:pt x="51" y="0"/>
                  <a:pt x="51" y="0"/>
                  <a:pt x="51" y="0"/>
                </a:cubicBezTo>
                <a:cubicBezTo>
                  <a:pt x="50" y="0"/>
                  <a:pt x="48" y="1"/>
                  <a:pt x="47" y="3"/>
                </a:cubicBezTo>
                <a:cubicBezTo>
                  <a:pt x="0" y="98"/>
                  <a:pt x="0" y="98"/>
                  <a:pt x="0" y="98"/>
                </a:cubicBezTo>
                <a:cubicBezTo>
                  <a:pt x="0" y="98"/>
                  <a:pt x="0" y="98"/>
                  <a:pt x="0" y="98"/>
                </a:cubicBezTo>
                <a:cubicBezTo>
                  <a:pt x="0" y="99"/>
                  <a:pt x="0" y="100"/>
                  <a:pt x="0" y="100"/>
                </a:cubicBezTo>
                <a:cubicBezTo>
                  <a:pt x="0" y="326"/>
                  <a:pt x="0" y="326"/>
                  <a:pt x="0" y="326"/>
                </a:cubicBezTo>
                <a:cubicBezTo>
                  <a:pt x="0" y="329"/>
                  <a:pt x="2" y="331"/>
                  <a:pt x="4" y="331"/>
                </a:cubicBezTo>
                <a:cubicBezTo>
                  <a:pt x="335" y="331"/>
                  <a:pt x="335" y="331"/>
                  <a:pt x="335" y="331"/>
                </a:cubicBezTo>
                <a:cubicBezTo>
                  <a:pt x="337" y="331"/>
                  <a:pt x="339" y="329"/>
                  <a:pt x="339" y="326"/>
                </a:cubicBezTo>
                <a:cubicBezTo>
                  <a:pt x="339" y="100"/>
                  <a:pt x="339" y="100"/>
                  <a:pt x="339" y="100"/>
                </a:cubicBezTo>
                <a:cubicBezTo>
                  <a:pt x="339" y="100"/>
                  <a:pt x="339" y="99"/>
                  <a:pt x="339" y="98"/>
                </a:cubicBezTo>
                <a:close/>
                <a:moveTo>
                  <a:pt x="54" y="9"/>
                </a:moveTo>
                <a:cubicBezTo>
                  <a:pt x="285" y="9"/>
                  <a:pt x="285" y="9"/>
                  <a:pt x="285" y="9"/>
                </a:cubicBezTo>
                <a:cubicBezTo>
                  <a:pt x="327" y="96"/>
                  <a:pt x="327" y="96"/>
                  <a:pt x="327" y="96"/>
                </a:cubicBezTo>
                <a:cubicBezTo>
                  <a:pt x="12" y="96"/>
                  <a:pt x="12" y="96"/>
                  <a:pt x="12" y="96"/>
                </a:cubicBezTo>
                <a:lnTo>
                  <a:pt x="54" y="9"/>
                </a:lnTo>
                <a:close/>
                <a:moveTo>
                  <a:pt x="330" y="322"/>
                </a:moveTo>
                <a:cubicBezTo>
                  <a:pt x="9" y="322"/>
                  <a:pt x="9" y="322"/>
                  <a:pt x="9" y="322"/>
                </a:cubicBezTo>
                <a:cubicBezTo>
                  <a:pt x="9" y="256"/>
                  <a:pt x="9" y="256"/>
                  <a:pt x="9" y="256"/>
                </a:cubicBezTo>
                <a:cubicBezTo>
                  <a:pt x="330" y="256"/>
                  <a:pt x="330" y="256"/>
                  <a:pt x="330" y="256"/>
                </a:cubicBezTo>
                <a:lnTo>
                  <a:pt x="330" y="322"/>
                </a:lnTo>
                <a:close/>
                <a:moveTo>
                  <a:pt x="330" y="246"/>
                </a:moveTo>
                <a:cubicBezTo>
                  <a:pt x="9" y="246"/>
                  <a:pt x="9" y="246"/>
                  <a:pt x="9" y="246"/>
                </a:cubicBezTo>
                <a:cubicBezTo>
                  <a:pt x="9" y="180"/>
                  <a:pt x="9" y="180"/>
                  <a:pt x="9" y="180"/>
                </a:cubicBezTo>
                <a:cubicBezTo>
                  <a:pt x="330" y="180"/>
                  <a:pt x="330" y="180"/>
                  <a:pt x="330" y="180"/>
                </a:cubicBezTo>
                <a:lnTo>
                  <a:pt x="330" y="246"/>
                </a:lnTo>
                <a:close/>
                <a:moveTo>
                  <a:pt x="330" y="171"/>
                </a:moveTo>
                <a:cubicBezTo>
                  <a:pt x="9" y="171"/>
                  <a:pt x="9" y="171"/>
                  <a:pt x="9" y="171"/>
                </a:cubicBezTo>
                <a:cubicBezTo>
                  <a:pt x="9" y="105"/>
                  <a:pt x="9" y="105"/>
                  <a:pt x="9" y="105"/>
                </a:cubicBezTo>
                <a:cubicBezTo>
                  <a:pt x="330" y="105"/>
                  <a:pt x="330" y="105"/>
                  <a:pt x="330" y="105"/>
                </a:cubicBezTo>
                <a:lnTo>
                  <a:pt x="330" y="171"/>
                </a:lnTo>
                <a:close/>
                <a:moveTo>
                  <a:pt x="245" y="308"/>
                </a:moveTo>
                <a:cubicBezTo>
                  <a:pt x="256" y="308"/>
                  <a:pt x="264" y="299"/>
                  <a:pt x="264" y="289"/>
                </a:cubicBezTo>
                <a:cubicBezTo>
                  <a:pt x="264" y="278"/>
                  <a:pt x="256" y="269"/>
                  <a:pt x="245" y="269"/>
                </a:cubicBezTo>
                <a:cubicBezTo>
                  <a:pt x="234" y="269"/>
                  <a:pt x="225" y="278"/>
                  <a:pt x="225" y="289"/>
                </a:cubicBezTo>
                <a:cubicBezTo>
                  <a:pt x="225" y="299"/>
                  <a:pt x="234" y="308"/>
                  <a:pt x="245" y="308"/>
                </a:cubicBezTo>
                <a:close/>
                <a:moveTo>
                  <a:pt x="245" y="279"/>
                </a:moveTo>
                <a:cubicBezTo>
                  <a:pt x="250" y="279"/>
                  <a:pt x="255" y="283"/>
                  <a:pt x="255" y="289"/>
                </a:cubicBezTo>
                <a:cubicBezTo>
                  <a:pt x="255" y="294"/>
                  <a:pt x="250" y="299"/>
                  <a:pt x="245" y="299"/>
                </a:cubicBezTo>
                <a:cubicBezTo>
                  <a:pt x="239" y="299"/>
                  <a:pt x="235" y="294"/>
                  <a:pt x="235" y="289"/>
                </a:cubicBezTo>
                <a:cubicBezTo>
                  <a:pt x="235" y="283"/>
                  <a:pt x="239" y="279"/>
                  <a:pt x="245" y="279"/>
                </a:cubicBezTo>
                <a:close/>
                <a:moveTo>
                  <a:pt x="289" y="308"/>
                </a:moveTo>
                <a:cubicBezTo>
                  <a:pt x="299" y="308"/>
                  <a:pt x="308" y="299"/>
                  <a:pt x="308" y="289"/>
                </a:cubicBezTo>
                <a:cubicBezTo>
                  <a:pt x="308" y="278"/>
                  <a:pt x="299" y="269"/>
                  <a:pt x="289" y="269"/>
                </a:cubicBezTo>
                <a:cubicBezTo>
                  <a:pt x="278" y="269"/>
                  <a:pt x="269" y="278"/>
                  <a:pt x="269" y="289"/>
                </a:cubicBezTo>
                <a:cubicBezTo>
                  <a:pt x="269" y="299"/>
                  <a:pt x="278" y="308"/>
                  <a:pt x="289" y="308"/>
                </a:cubicBezTo>
                <a:close/>
                <a:moveTo>
                  <a:pt x="289" y="279"/>
                </a:moveTo>
                <a:cubicBezTo>
                  <a:pt x="294" y="279"/>
                  <a:pt x="299" y="283"/>
                  <a:pt x="299" y="289"/>
                </a:cubicBezTo>
                <a:cubicBezTo>
                  <a:pt x="299" y="294"/>
                  <a:pt x="294" y="299"/>
                  <a:pt x="289" y="299"/>
                </a:cubicBezTo>
                <a:cubicBezTo>
                  <a:pt x="283" y="299"/>
                  <a:pt x="279" y="294"/>
                  <a:pt x="279" y="289"/>
                </a:cubicBezTo>
                <a:cubicBezTo>
                  <a:pt x="279" y="283"/>
                  <a:pt x="283" y="279"/>
                  <a:pt x="289" y="279"/>
                </a:cubicBezTo>
                <a:close/>
                <a:moveTo>
                  <a:pt x="245" y="158"/>
                </a:moveTo>
                <a:cubicBezTo>
                  <a:pt x="256" y="158"/>
                  <a:pt x="264" y="149"/>
                  <a:pt x="264" y="138"/>
                </a:cubicBezTo>
                <a:cubicBezTo>
                  <a:pt x="264" y="127"/>
                  <a:pt x="256" y="119"/>
                  <a:pt x="245" y="119"/>
                </a:cubicBezTo>
                <a:cubicBezTo>
                  <a:pt x="234" y="119"/>
                  <a:pt x="225" y="127"/>
                  <a:pt x="225" y="138"/>
                </a:cubicBezTo>
                <a:cubicBezTo>
                  <a:pt x="225" y="149"/>
                  <a:pt x="234" y="158"/>
                  <a:pt x="245" y="158"/>
                </a:cubicBezTo>
                <a:close/>
                <a:moveTo>
                  <a:pt x="245" y="128"/>
                </a:moveTo>
                <a:cubicBezTo>
                  <a:pt x="250" y="128"/>
                  <a:pt x="255" y="133"/>
                  <a:pt x="255" y="138"/>
                </a:cubicBezTo>
                <a:cubicBezTo>
                  <a:pt x="255" y="144"/>
                  <a:pt x="250" y="148"/>
                  <a:pt x="245" y="148"/>
                </a:cubicBezTo>
                <a:cubicBezTo>
                  <a:pt x="239" y="148"/>
                  <a:pt x="235" y="144"/>
                  <a:pt x="235" y="138"/>
                </a:cubicBezTo>
                <a:cubicBezTo>
                  <a:pt x="235" y="133"/>
                  <a:pt x="239" y="128"/>
                  <a:pt x="245" y="128"/>
                </a:cubicBezTo>
                <a:close/>
                <a:moveTo>
                  <a:pt x="289" y="158"/>
                </a:moveTo>
                <a:cubicBezTo>
                  <a:pt x="299" y="158"/>
                  <a:pt x="308" y="149"/>
                  <a:pt x="308" y="138"/>
                </a:cubicBezTo>
                <a:cubicBezTo>
                  <a:pt x="308" y="127"/>
                  <a:pt x="299" y="119"/>
                  <a:pt x="289" y="119"/>
                </a:cubicBezTo>
                <a:cubicBezTo>
                  <a:pt x="278" y="119"/>
                  <a:pt x="269" y="127"/>
                  <a:pt x="269" y="138"/>
                </a:cubicBezTo>
                <a:cubicBezTo>
                  <a:pt x="269" y="149"/>
                  <a:pt x="278" y="158"/>
                  <a:pt x="289" y="158"/>
                </a:cubicBezTo>
                <a:close/>
                <a:moveTo>
                  <a:pt x="289" y="128"/>
                </a:moveTo>
                <a:cubicBezTo>
                  <a:pt x="294" y="128"/>
                  <a:pt x="299" y="133"/>
                  <a:pt x="299" y="138"/>
                </a:cubicBezTo>
                <a:cubicBezTo>
                  <a:pt x="299" y="144"/>
                  <a:pt x="294" y="148"/>
                  <a:pt x="289" y="148"/>
                </a:cubicBezTo>
                <a:cubicBezTo>
                  <a:pt x="283" y="148"/>
                  <a:pt x="279" y="144"/>
                  <a:pt x="279" y="138"/>
                </a:cubicBezTo>
                <a:cubicBezTo>
                  <a:pt x="279" y="133"/>
                  <a:pt x="283" y="128"/>
                  <a:pt x="289" y="128"/>
                </a:cubicBezTo>
                <a:close/>
                <a:moveTo>
                  <a:pt x="245" y="233"/>
                </a:moveTo>
                <a:cubicBezTo>
                  <a:pt x="256" y="233"/>
                  <a:pt x="264" y="224"/>
                  <a:pt x="264" y="213"/>
                </a:cubicBezTo>
                <a:cubicBezTo>
                  <a:pt x="264" y="203"/>
                  <a:pt x="256" y="194"/>
                  <a:pt x="245" y="194"/>
                </a:cubicBezTo>
                <a:cubicBezTo>
                  <a:pt x="234" y="194"/>
                  <a:pt x="225" y="203"/>
                  <a:pt x="225" y="213"/>
                </a:cubicBezTo>
                <a:cubicBezTo>
                  <a:pt x="225" y="224"/>
                  <a:pt x="234" y="233"/>
                  <a:pt x="245" y="233"/>
                </a:cubicBezTo>
                <a:close/>
                <a:moveTo>
                  <a:pt x="245" y="203"/>
                </a:moveTo>
                <a:cubicBezTo>
                  <a:pt x="250" y="203"/>
                  <a:pt x="255" y="208"/>
                  <a:pt x="255" y="213"/>
                </a:cubicBezTo>
                <a:cubicBezTo>
                  <a:pt x="255" y="219"/>
                  <a:pt x="250" y="223"/>
                  <a:pt x="245" y="223"/>
                </a:cubicBezTo>
                <a:cubicBezTo>
                  <a:pt x="239" y="223"/>
                  <a:pt x="235" y="219"/>
                  <a:pt x="235" y="213"/>
                </a:cubicBezTo>
                <a:cubicBezTo>
                  <a:pt x="235" y="208"/>
                  <a:pt x="239" y="203"/>
                  <a:pt x="245" y="203"/>
                </a:cubicBezTo>
                <a:close/>
                <a:moveTo>
                  <a:pt x="289" y="233"/>
                </a:moveTo>
                <a:cubicBezTo>
                  <a:pt x="299" y="233"/>
                  <a:pt x="308" y="224"/>
                  <a:pt x="308" y="213"/>
                </a:cubicBezTo>
                <a:cubicBezTo>
                  <a:pt x="308" y="203"/>
                  <a:pt x="299" y="194"/>
                  <a:pt x="289" y="194"/>
                </a:cubicBezTo>
                <a:cubicBezTo>
                  <a:pt x="278" y="194"/>
                  <a:pt x="269" y="203"/>
                  <a:pt x="269" y="213"/>
                </a:cubicBezTo>
                <a:cubicBezTo>
                  <a:pt x="269" y="224"/>
                  <a:pt x="278" y="233"/>
                  <a:pt x="289" y="233"/>
                </a:cubicBezTo>
                <a:close/>
                <a:moveTo>
                  <a:pt x="289" y="203"/>
                </a:moveTo>
                <a:cubicBezTo>
                  <a:pt x="294" y="203"/>
                  <a:pt x="299" y="208"/>
                  <a:pt x="299" y="213"/>
                </a:cubicBezTo>
                <a:cubicBezTo>
                  <a:pt x="299" y="219"/>
                  <a:pt x="294" y="223"/>
                  <a:pt x="289" y="223"/>
                </a:cubicBezTo>
                <a:cubicBezTo>
                  <a:pt x="283" y="223"/>
                  <a:pt x="279" y="219"/>
                  <a:pt x="279" y="213"/>
                </a:cubicBezTo>
                <a:cubicBezTo>
                  <a:pt x="279" y="208"/>
                  <a:pt x="283" y="203"/>
                  <a:pt x="289" y="203"/>
                </a:cubicBezTo>
                <a:close/>
              </a:path>
            </a:pathLst>
          </a:custGeom>
          <a:solidFill>
            <a:schemeClr val="tx1"/>
          </a:solidFill>
          <a:ln>
            <a:solidFill>
              <a:schemeClr val="tx1"/>
            </a:solidFill>
          </a:ln>
        </p:spPr>
        <p:txBody>
          <a:bodyPr vert="horz" wrap="square" lIns="91440" tIns="45720" rIns="91440" bIns="45720" numCol="1" anchor="t" anchorCtr="0" compatLnSpc="1">
            <a:prstTxWarp prst="textNoShape">
              <a:avLst/>
            </a:prstTxWarp>
          </a:bodyPr>
          <a:lstStyle/>
          <a:p>
            <a:endParaRPr lang="en-US" dirty="0">
              <a:latin typeface="Trebuchet MS" panose="020B0703020202090204" pitchFamily="34" charset="0"/>
            </a:endParaRPr>
          </a:p>
        </p:txBody>
      </p:sp>
      <p:sp>
        <p:nvSpPr>
          <p:cNvPr id="18" name="Стрелка: шеврон 17">
            <a:extLst>
              <a:ext uri="{FF2B5EF4-FFF2-40B4-BE49-F238E27FC236}">
                <a16:creationId xmlns:a16="http://schemas.microsoft.com/office/drawing/2014/main" id="{1BB94BE3-16B0-44EB-A35E-D09A249998B9}"/>
              </a:ext>
            </a:extLst>
          </p:cNvPr>
          <p:cNvSpPr/>
          <p:nvPr/>
        </p:nvSpPr>
        <p:spPr>
          <a:xfrm>
            <a:off x="2226503" y="3197445"/>
            <a:ext cx="413337" cy="958471"/>
          </a:xfrm>
          <a:prstGeom prst="chevron">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solidFill>
                <a:schemeClr val="tx1"/>
              </a:solidFill>
            </a:endParaRPr>
          </a:p>
        </p:txBody>
      </p:sp>
      <p:sp>
        <p:nvSpPr>
          <p:cNvPr id="20" name="Freeform 30">
            <a:extLst>
              <a:ext uri="{FF2B5EF4-FFF2-40B4-BE49-F238E27FC236}">
                <a16:creationId xmlns:a16="http://schemas.microsoft.com/office/drawing/2014/main" id="{C94F9957-12D0-4B37-B132-BF90C2342F69}"/>
              </a:ext>
            </a:extLst>
          </p:cNvPr>
          <p:cNvSpPr>
            <a:spLocks noEditPoints="1"/>
          </p:cNvSpPr>
          <p:nvPr/>
        </p:nvSpPr>
        <p:spPr bwMode="auto">
          <a:xfrm>
            <a:off x="6895452" y="3197445"/>
            <a:ext cx="1050869" cy="958471"/>
          </a:xfrm>
          <a:custGeom>
            <a:avLst/>
            <a:gdLst>
              <a:gd name="T0" fmla="*/ 339 w 339"/>
              <a:gd name="T1" fmla="*/ 98 h 331"/>
              <a:gd name="T2" fmla="*/ 287 w 339"/>
              <a:gd name="T3" fmla="*/ 0 h 331"/>
              <a:gd name="T4" fmla="*/ 47 w 339"/>
              <a:gd name="T5" fmla="*/ 3 h 331"/>
              <a:gd name="T6" fmla="*/ 0 w 339"/>
              <a:gd name="T7" fmla="*/ 98 h 331"/>
              <a:gd name="T8" fmla="*/ 0 w 339"/>
              <a:gd name="T9" fmla="*/ 326 h 331"/>
              <a:gd name="T10" fmla="*/ 335 w 339"/>
              <a:gd name="T11" fmla="*/ 331 h 331"/>
              <a:gd name="T12" fmla="*/ 339 w 339"/>
              <a:gd name="T13" fmla="*/ 100 h 331"/>
              <a:gd name="T14" fmla="*/ 54 w 339"/>
              <a:gd name="T15" fmla="*/ 9 h 331"/>
              <a:gd name="T16" fmla="*/ 327 w 339"/>
              <a:gd name="T17" fmla="*/ 96 h 331"/>
              <a:gd name="T18" fmla="*/ 54 w 339"/>
              <a:gd name="T19" fmla="*/ 9 h 331"/>
              <a:gd name="T20" fmla="*/ 9 w 339"/>
              <a:gd name="T21" fmla="*/ 322 h 331"/>
              <a:gd name="T22" fmla="*/ 330 w 339"/>
              <a:gd name="T23" fmla="*/ 256 h 331"/>
              <a:gd name="T24" fmla="*/ 330 w 339"/>
              <a:gd name="T25" fmla="*/ 246 h 331"/>
              <a:gd name="T26" fmla="*/ 9 w 339"/>
              <a:gd name="T27" fmla="*/ 180 h 331"/>
              <a:gd name="T28" fmla="*/ 330 w 339"/>
              <a:gd name="T29" fmla="*/ 246 h 331"/>
              <a:gd name="T30" fmla="*/ 9 w 339"/>
              <a:gd name="T31" fmla="*/ 171 h 331"/>
              <a:gd name="T32" fmla="*/ 330 w 339"/>
              <a:gd name="T33" fmla="*/ 105 h 331"/>
              <a:gd name="T34" fmla="*/ 245 w 339"/>
              <a:gd name="T35" fmla="*/ 308 h 331"/>
              <a:gd name="T36" fmla="*/ 245 w 339"/>
              <a:gd name="T37" fmla="*/ 269 h 331"/>
              <a:gd name="T38" fmla="*/ 245 w 339"/>
              <a:gd name="T39" fmla="*/ 308 h 331"/>
              <a:gd name="T40" fmla="*/ 255 w 339"/>
              <a:gd name="T41" fmla="*/ 289 h 331"/>
              <a:gd name="T42" fmla="*/ 235 w 339"/>
              <a:gd name="T43" fmla="*/ 289 h 331"/>
              <a:gd name="T44" fmla="*/ 289 w 339"/>
              <a:gd name="T45" fmla="*/ 308 h 331"/>
              <a:gd name="T46" fmla="*/ 289 w 339"/>
              <a:gd name="T47" fmla="*/ 269 h 331"/>
              <a:gd name="T48" fmla="*/ 289 w 339"/>
              <a:gd name="T49" fmla="*/ 308 h 331"/>
              <a:gd name="T50" fmla="*/ 299 w 339"/>
              <a:gd name="T51" fmla="*/ 289 h 331"/>
              <a:gd name="T52" fmla="*/ 279 w 339"/>
              <a:gd name="T53" fmla="*/ 289 h 331"/>
              <a:gd name="T54" fmla="*/ 245 w 339"/>
              <a:gd name="T55" fmla="*/ 158 h 331"/>
              <a:gd name="T56" fmla="*/ 245 w 339"/>
              <a:gd name="T57" fmla="*/ 119 h 331"/>
              <a:gd name="T58" fmla="*/ 245 w 339"/>
              <a:gd name="T59" fmla="*/ 158 h 331"/>
              <a:gd name="T60" fmla="*/ 255 w 339"/>
              <a:gd name="T61" fmla="*/ 138 h 331"/>
              <a:gd name="T62" fmla="*/ 235 w 339"/>
              <a:gd name="T63" fmla="*/ 138 h 331"/>
              <a:gd name="T64" fmla="*/ 289 w 339"/>
              <a:gd name="T65" fmla="*/ 158 h 331"/>
              <a:gd name="T66" fmla="*/ 289 w 339"/>
              <a:gd name="T67" fmla="*/ 119 h 331"/>
              <a:gd name="T68" fmla="*/ 289 w 339"/>
              <a:gd name="T69" fmla="*/ 158 h 331"/>
              <a:gd name="T70" fmla="*/ 299 w 339"/>
              <a:gd name="T71" fmla="*/ 138 h 331"/>
              <a:gd name="T72" fmla="*/ 279 w 339"/>
              <a:gd name="T73" fmla="*/ 138 h 331"/>
              <a:gd name="T74" fmla="*/ 245 w 339"/>
              <a:gd name="T75" fmla="*/ 233 h 331"/>
              <a:gd name="T76" fmla="*/ 245 w 339"/>
              <a:gd name="T77" fmla="*/ 194 h 331"/>
              <a:gd name="T78" fmla="*/ 245 w 339"/>
              <a:gd name="T79" fmla="*/ 233 h 331"/>
              <a:gd name="T80" fmla="*/ 255 w 339"/>
              <a:gd name="T81" fmla="*/ 213 h 331"/>
              <a:gd name="T82" fmla="*/ 235 w 339"/>
              <a:gd name="T83" fmla="*/ 213 h 331"/>
              <a:gd name="T84" fmla="*/ 289 w 339"/>
              <a:gd name="T85" fmla="*/ 233 h 331"/>
              <a:gd name="T86" fmla="*/ 289 w 339"/>
              <a:gd name="T87" fmla="*/ 194 h 331"/>
              <a:gd name="T88" fmla="*/ 289 w 339"/>
              <a:gd name="T89" fmla="*/ 233 h 331"/>
              <a:gd name="T90" fmla="*/ 299 w 339"/>
              <a:gd name="T91" fmla="*/ 213 h 331"/>
              <a:gd name="T92" fmla="*/ 279 w 339"/>
              <a:gd name="T93" fmla="*/ 213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9" h="331">
                <a:moveTo>
                  <a:pt x="339" y="98"/>
                </a:moveTo>
                <a:cubicBezTo>
                  <a:pt x="339" y="98"/>
                  <a:pt x="339" y="98"/>
                  <a:pt x="339" y="98"/>
                </a:cubicBezTo>
                <a:cubicBezTo>
                  <a:pt x="292" y="3"/>
                  <a:pt x="292" y="3"/>
                  <a:pt x="292" y="3"/>
                </a:cubicBezTo>
                <a:cubicBezTo>
                  <a:pt x="291" y="1"/>
                  <a:pt x="289" y="0"/>
                  <a:pt x="287" y="0"/>
                </a:cubicBezTo>
                <a:cubicBezTo>
                  <a:pt x="51" y="0"/>
                  <a:pt x="51" y="0"/>
                  <a:pt x="51" y="0"/>
                </a:cubicBezTo>
                <a:cubicBezTo>
                  <a:pt x="50" y="0"/>
                  <a:pt x="48" y="1"/>
                  <a:pt x="47" y="3"/>
                </a:cubicBezTo>
                <a:cubicBezTo>
                  <a:pt x="0" y="98"/>
                  <a:pt x="0" y="98"/>
                  <a:pt x="0" y="98"/>
                </a:cubicBezTo>
                <a:cubicBezTo>
                  <a:pt x="0" y="98"/>
                  <a:pt x="0" y="98"/>
                  <a:pt x="0" y="98"/>
                </a:cubicBezTo>
                <a:cubicBezTo>
                  <a:pt x="0" y="99"/>
                  <a:pt x="0" y="100"/>
                  <a:pt x="0" y="100"/>
                </a:cubicBezTo>
                <a:cubicBezTo>
                  <a:pt x="0" y="326"/>
                  <a:pt x="0" y="326"/>
                  <a:pt x="0" y="326"/>
                </a:cubicBezTo>
                <a:cubicBezTo>
                  <a:pt x="0" y="329"/>
                  <a:pt x="2" y="331"/>
                  <a:pt x="4" y="331"/>
                </a:cubicBezTo>
                <a:cubicBezTo>
                  <a:pt x="335" y="331"/>
                  <a:pt x="335" y="331"/>
                  <a:pt x="335" y="331"/>
                </a:cubicBezTo>
                <a:cubicBezTo>
                  <a:pt x="337" y="331"/>
                  <a:pt x="339" y="329"/>
                  <a:pt x="339" y="326"/>
                </a:cubicBezTo>
                <a:cubicBezTo>
                  <a:pt x="339" y="100"/>
                  <a:pt x="339" y="100"/>
                  <a:pt x="339" y="100"/>
                </a:cubicBezTo>
                <a:cubicBezTo>
                  <a:pt x="339" y="100"/>
                  <a:pt x="339" y="99"/>
                  <a:pt x="339" y="98"/>
                </a:cubicBezTo>
                <a:close/>
                <a:moveTo>
                  <a:pt x="54" y="9"/>
                </a:moveTo>
                <a:cubicBezTo>
                  <a:pt x="285" y="9"/>
                  <a:pt x="285" y="9"/>
                  <a:pt x="285" y="9"/>
                </a:cubicBezTo>
                <a:cubicBezTo>
                  <a:pt x="327" y="96"/>
                  <a:pt x="327" y="96"/>
                  <a:pt x="327" y="96"/>
                </a:cubicBezTo>
                <a:cubicBezTo>
                  <a:pt x="12" y="96"/>
                  <a:pt x="12" y="96"/>
                  <a:pt x="12" y="96"/>
                </a:cubicBezTo>
                <a:lnTo>
                  <a:pt x="54" y="9"/>
                </a:lnTo>
                <a:close/>
                <a:moveTo>
                  <a:pt x="330" y="322"/>
                </a:moveTo>
                <a:cubicBezTo>
                  <a:pt x="9" y="322"/>
                  <a:pt x="9" y="322"/>
                  <a:pt x="9" y="322"/>
                </a:cubicBezTo>
                <a:cubicBezTo>
                  <a:pt x="9" y="256"/>
                  <a:pt x="9" y="256"/>
                  <a:pt x="9" y="256"/>
                </a:cubicBezTo>
                <a:cubicBezTo>
                  <a:pt x="330" y="256"/>
                  <a:pt x="330" y="256"/>
                  <a:pt x="330" y="256"/>
                </a:cubicBezTo>
                <a:lnTo>
                  <a:pt x="330" y="322"/>
                </a:lnTo>
                <a:close/>
                <a:moveTo>
                  <a:pt x="330" y="246"/>
                </a:moveTo>
                <a:cubicBezTo>
                  <a:pt x="9" y="246"/>
                  <a:pt x="9" y="246"/>
                  <a:pt x="9" y="246"/>
                </a:cubicBezTo>
                <a:cubicBezTo>
                  <a:pt x="9" y="180"/>
                  <a:pt x="9" y="180"/>
                  <a:pt x="9" y="180"/>
                </a:cubicBezTo>
                <a:cubicBezTo>
                  <a:pt x="330" y="180"/>
                  <a:pt x="330" y="180"/>
                  <a:pt x="330" y="180"/>
                </a:cubicBezTo>
                <a:lnTo>
                  <a:pt x="330" y="246"/>
                </a:lnTo>
                <a:close/>
                <a:moveTo>
                  <a:pt x="330" y="171"/>
                </a:moveTo>
                <a:cubicBezTo>
                  <a:pt x="9" y="171"/>
                  <a:pt x="9" y="171"/>
                  <a:pt x="9" y="171"/>
                </a:cubicBezTo>
                <a:cubicBezTo>
                  <a:pt x="9" y="105"/>
                  <a:pt x="9" y="105"/>
                  <a:pt x="9" y="105"/>
                </a:cubicBezTo>
                <a:cubicBezTo>
                  <a:pt x="330" y="105"/>
                  <a:pt x="330" y="105"/>
                  <a:pt x="330" y="105"/>
                </a:cubicBezTo>
                <a:lnTo>
                  <a:pt x="330" y="171"/>
                </a:lnTo>
                <a:close/>
                <a:moveTo>
                  <a:pt x="245" y="308"/>
                </a:moveTo>
                <a:cubicBezTo>
                  <a:pt x="256" y="308"/>
                  <a:pt x="264" y="299"/>
                  <a:pt x="264" y="289"/>
                </a:cubicBezTo>
                <a:cubicBezTo>
                  <a:pt x="264" y="278"/>
                  <a:pt x="256" y="269"/>
                  <a:pt x="245" y="269"/>
                </a:cubicBezTo>
                <a:cubicBezTo>
                  <a:pt x="234" y="269"/>
                  <a:pt x="225" y="278"/>
                  <a:pt x="225" y="289"/>
                </a:cubicBezTo>
                <a:cubicBezTo>
                  <a:pt x="225" y="299"/>
                  <a:pt x="234" y="308"/>
                  <a:pt x="245" y="308"/>
                </a:cubicBezTo>
                <a:close/>
                <a:moveTo>
                  <a:pt x="245" y="279"/>
                </a:moveTo>
                <a:cubicBezTo>
                  <a:pt x="250" y="279"/>
                  <a:pt x="255" y="283"/>
                  <a:pt x="255" y="289"/>
                </a:cubicBezTo>
                <a:cubicBezTo>
                  <a:pt x="255" y="294"/>
                  <a:pt x="250" y="299"/>
                  <a:pt x="245" y="299"/>
                </a:cubicBezTo>
                <a:cubicBezTo>
                  <a:pt x="239" y="299"/>
                  <a:pt x="235" y="294"/>
                  <a:pt x="235" y="289"/>
                </a:cubicBezTo>
                <a:cubicBezTo>
                  <a:pt x="235" y="283"/>
                  <a:pt x="239" y="279"/>
                  <a:pt x="245" y="279"/>
                </a:cubicBezTo>
                <a:close/>
                <a:moveTo>
                  <a:pt x="289" y="308"/>
                </a:moveTo>
                <a:cubicBezTo>
                  <a:pt x="299" y="308"/>
                  <a:pt x="308" y="299"/>
                  <a:pt x="308" y="289"/>
                </a:cubicBezTo>
                <a:cubicBezTo>
                  <a:pt x="308" y="278"/>
                  <a:pt x="299" y="269"/>
                  <a:pt x="289" y="269"/>
                </a:cubicBezTo>
                <a:cubicBezTo>
                  <a:pt x="278" y="269"/>
                  <a:pt x="269" y="278"/>
                  <a:pt x="269" y="289"/>
                </a:cubicBezTo>
                <a:cubicBezTo>
                  <a:pt x="269" y="299"/>
                  <a:pt x="278" y="308"/>
                  <a:pt x="289" y="308"/>
                </a:cubicBezTo>
                <a:close/>
                <a:moveTo>
                  <a:pt x="289" y="279"/>
                </a:moveTo>
                <a:cubicBezTo>
                  <a:pt x="294" y="279"/>
                  <a:pt x="299" y="283"/>
                  <a:pt x="299" y="289"/>
                </a:cubicBezTo>
                <a:cubicBezTo>
                  <a:pt x="299" y="294"/>
                  <a:pt x="294" y="299"/>
                  <a:pt x="289" y="299"/>
                </a:cubicBezTo>
                <a:cubicBezTo>
                  <a:pt x="283" y="299"/>
                  <a:pt x="279" y="294"/>
                  <a:pt x="279" y="289"/>
                </a:cubicBezTo>
                <a:cubicBezTo>
                  <a:pt x="279" y="283"/>
                  <a:pt x="283" y="279"/>
                  <a:pt x="289" y="279"/>
                </a:cubicBezTo>
                <a:close/>
                <a:moveTo>
                  <a:pt x="245" y="158"/>
                </a:moveTo>
                <a:cubicBezTo>
                  <a:pt x="256" y="158"/>
                  <a:pt x="264" y="149"/>
                  <a:pt x="264" y="138"/>
                </a:cubicBezTo>
                <a:cubicBezTo>
                  <a:pt x="264" y="127"/>
                  <a:pt x="256" y="119"/>
                  <a:pt x="245" y="119"/>
                </a:cubicBezTo>
                <a:cubicBezTo>
                  <a:pt x="234" y="119"/>
                  <a:pt x="225" y="127"/>
                  <a:pt x="225" y="138"/>
                </a:cubicBezTo>
                <a:cubicBezTo>
                  <a:pt x="225" y="149"/>
                  <a:pt x="234" y="158"/>
                  <a:pt x="245" y="158"/>
                </a:cubicBezTo>
                <a:close/>
                <a:moveTo>
                  <a:pt x="245" y="128"/>
                </a:moveTo>
                <a:cubicBezTo>
                  <a:pt x="250" y="128"/>
                  <a:pt x="255" y="133"/>
                  <a:pt x="255" y="138"/>
                </a:cubicBezTo>
                <a:cubicBezTo>
                  <a:pt x="255" y="144"/>
                  <a:pt x="250" y="148"/>
                  <a:pt x="245" y="148"/>
                </a:cubicBezTo>
                <a:cubicBezTo>
                  <a:pt x="239" y="148"/>
                  <a:pt x="235" y="144"/>
                  <a:pt x="235" y="138"/>
                </a:cubicBezTo>
                <a:cubicBezTo>
                  <a:pt x="235" y="133"/>
                  <a:pt x="239" y="128"/>
                  <a:pt x="245" y="128"/>
                </a:cubicBezTo>
                <a:close/>
                <a:moveTo>
                  <a:pt x="289" y="158"/>
                </a:moveTo>
                <a:cubicBezTo>
                  <a:pt x="299" y="158"/>
                  <a:pt x="308" y="149"/>
                  <a:pt x="308" y="138"/>
                </a:cubicBezTo>
                <a:cubicBezTo>
                  <a:pt x="308" y="127"/>
                  <a:pt x="299" y="119"/>
                  <a:pt x="289" y="119"/>
                </a:cubicBezTo>
                <a:cubicBezTo>
                  <a:pt x="278" y="119"/>
                  <a:pt x="269" y="127"/>
                  <a:pt x="269" y="138"/>
                </a:cubicBezTo>
                <a:cubicBezTo>
                  <a:pt x="269" y="149"/>
                  <a:pt x="278" y="158"/>
                  <a:pt x="289" y="158"/>
                </a:cubicBezTo>
                <a:close/>
                <a:moveTo>
                  <a:pt x="289" y="128"/>
                </a:moveTo>
                <a:cubicBezTo>
                  <a:pt x="294" y="128"/>
                  <a:pt x="299" y="133"/>
                  <a:pt x="299" y="138"/>
                </a:cubicBezTo>
                <a:cubicBezTo>
                  <a:pt x="299" y="144"/>
                  <a:pt x="294" y="148"/>
                  <a:pt x="289" y="148"/>
                </a:cubicBezTo>
                <a:cubicBezTo>
                  <a:pt x="283" y="148"/>
                  <a:pt x="279" y="144"/>
                  <a:pt x="279" y="138"/>
                </a:cubicBezTo>
                <a:cubicBezTo>
                  <a:pt x="279" y="133"/>
                  <a:pt x="283" y="128"/>
                  <a:pt x="289" y="128"/>
                </a:cubicBezTo>
                <a:close/>
                <a:moveTo>
                  <a:pt x="245" y="233"/>
                </a:moveTo>
                <a:cubicBezTo>
                  <a:pt x="256" y="233"/>
                  <a:pt x="264" y="224"/>
                  <a:pt x="264" y="213"/>
                </a:cubicBezTo>
                <a:cubicBezTo>
                  <a:pt x="264" y="203"/>
                  <a:pt x="256" y="194"/>
                  <a:pt x="245" y="194"/>
                </a:cubicBezTo>
                <a:cubicBezTo>
                  <a:pt x="234" y="194"/>
                  <a:pt x="225" y="203"/>
                  <a:pt x="225" y="213"/>
                </a:cubicBezTo>
                <a:cubicBezTo>
                  <a:pt x="225" y="224"/>
                  <a:pt x="234" y="233"/>
                  <a:pt x="245" y="233"/>
                </a:cubicBezTo>
                <a:close/>
                <a:moveTo>
                  <a:pt x="245" y="203"/>
                </a:moveTo>
                <a:cubicBezTo>
                  <a:pt x="250" y="203"/>
                  <a:pt x="255" y="208"/>
                  <a:pt x="255" y="213"/>
                </a:cubicBezTo>
                <a:cubicBezTo>
                  <a:pt x="255" y="219"/>
                  <a:pt x="250" y="223"/>
                  <a:pt x="245" y="223"/>
                </a:cubicBezTo>
                <a:cubicBezTo>
                  <a:pt x="239" y="223"/>
                  <a:pt x="235" y="219"/>
                  <a:pt x="235" y="213"/>
                </a:cubicBezTo>
                <a:cubicBezTo>
                  <a:pt x="235" y="208"/>
                  <a:pt x="239" y="203"/>
                  <a:pt x="245" y="203"/>
                </a:cubicBezTo>
                <a:close/>
                <a:moveTo>
                  <a:pt x="289" y="233"/>
                </a:moveTo>
                <a:cubicBezTo>
                  <a:pt x="299" y="233"/>
                  <a:pt x="308" y="224"/>
                  <a:pt x="308" y="213"/>
                </a:cubicBezTo>
                <a:cubicBezTo>
                  <a:pt x="308" y="203"/>
                  <a:pt x="299" y="194"/>
                  <a:pt x="289" y="194"/>
                </a:cubicBezTo>
                <a:cubicBezTo>
                  <a:pt x="278" y="194"/>
                  <a:pt x="269" y="203"/>
                  <a:pt x="269" y="213"/>
                </a:cubicBezTo>
                <a:cubicBezTo>
                  <a:pt x="269" y="224"/>
                  <a:pt x="278" y="233"/>
                  <a:pt x="289" y="233"/>
                </a:cubicBezTo>
                <a:close/>
                <a:moveTo>
                  <a:pt x="289" y="203"/>
                </a:moveTo>
                <a:cubicBezTo>
                  <a:pt x="294" y="203"/>
                  <a:pt x="299" y="208"/>
                  <a:pt x="299" y="213"/>
                </a:cubicBezTo>
                <a:cubicBezTo>
                  <a:pt x="299" y="219"/>
                  <a:pt x="294" y="223"/>
                  <a:pt x="289" y="223"/>
                </a:cubicBezTo>
                <a:cubicBezTo>
                  <a:pt x="283" y="223"/>
                  <a:pt x="279" y="219"/>
                  <a:pt x="279" y="213"/>
                </a:cubicBezTo>
                <a:cubicBezTo>
                  <a:pt x="279" y="208"/>
                  <a:pt x="283" y="203"/>
                  <a:pt x="289" y="203"/>
                </a:cubicBezTo>
                <a:close/>
              </a:path>
            </a:pathLst>
          </a:custGeom>
          <a:solidFill>
            <a:schemeClr val="tx1"/>
          </a:solidFill>
          <a:ln>
            <a:solidFill>
              <a:schemeClr val="tx1"/>
            </a:solidFill>
          </a:ln>
        </p:spPr>
        <p:txBody>
          <a:bodyPr vert="horz" wrap="square" lIns="91440" tIns="45720" rIns="91440" bIns="45720" numCol="1" anchor="t" anchorCtr="0" compatLnSpc="1">
            <a:prstTxWarp prst="textNoShape">
              <a:avLst/>
            </a:prstTxWarp>
          </a:bodyPr>
          <a:lstStyle/>
          <a:p>
            <a:endParaRPr lang="en-US" dirty="0">
              <a:latin typeface="Trebuchet MS" panose="020B0703020202090204" pitchFamily="34" charset="0"/>
            </a:endParaRPr>
          </a:p>
        </p:txBody>
      </p:sp>
      <p:sp>
        <p:nvSpPr>
          <p:cNvPr id="21" name="Freeform 30">
            <a:extLst>
              <a:ext uri="{FF2B5EF4-FFF2-40B4-BE49-F238E27FC236}">
                <a16:creationId xmlns:a16="http://schemas.microsoft.com/office/drawing/2014/main" id="{B87BAB27-E5DD-480F-9B63-AB93627211F4}"/>
              </a:ext>
            </a:extLst>
          </p:cNvPr>
          <p:cNvSpPr>
            <a:spLocks noEditPoints="1"/>
          </p:cNvSpPr>
          <p:nvPr/>
        </p:nvSpPr>
        <p:spPr bwMode="auto">
          <a:xfrm>
            <a:off x="9234435" y="2456892"/>
            <a:ext cx="2329017" cy="2124237"/>
          </a:xfrm>
          <a:custGeom>
            <a:avLst/>
            <a:gdLst>
              <a:gd name="T0" fmla="*/ 339 w 339"/>
              <a:gd name="T1" fmla="*/ 98 h 331"/>
              <a:gd name="T2" fmla="*/ 287 w 339"/>
              <a:gd name="T3" fmla="*/ 0 h 331"/>
              <a:gd name="T4" fmla="*/ 47 w 339"/>
              <a:gd name="T5" fmla="*/ 3 h 331"/>
              <a:gd name="T6" fmla="*/ 0 w 339"/>
              <a:gd name="T7" fmla="*/ 98 h 331"/>
              <a:gd name="T8" fmla="*/ 0 w 339"/>
              <a:gd name="T9" fmla="*/ 326 h 331"/>
              <a:gd name="T10" fmla="*/ 335 w 339"/>
              <a:gd name="T11" fmla="*/ 331 h 331"/>
              <a:gd name="T12" fmla="*/ 339 w 339"/>
              <a:gd name="T13" fmla="*/ 100 h 331"/>
              <a:gd name="T14" fmla="*/ 54 w 339"/>
              <a:gd name="T15" fmla="*/ 9 h 331"/>
              <a:gd name="T16" fmla="*/ 327 w 339"/>
              <a:gd name="T17" fmla="*/ 96 h 331"/>
              <a:gd name="T18" fmla="*/ 54 w 339"/>
              <a:gd name="T19" fmla="*/ 9 h 331"/>
              <a:gd name="T20" fmla="*/ 9 w 339"/>
              <a:gd name="T21" fmla="*/ 322 h 331"/>
              <a:gd name="T22" fmla="*/ 330 w 339"/>
              <a:gd name="T23" fmla="*/ 256 h 331"/>
              <a:gd name="T24" fmla="*/ 330 w 339"/>
              <a:gd name="T25" fmla="*/ 246 h 331"/>
              <a:gd name="T26" fmla="*/ 9 w 339"/>
              <a:gd name="T27" fmla="*/ 180 h 331"/>
              <a:gd name="T28" fmla="*/ 330 w 339"/>
              <a:gd name="T29" fmla="*/ 246 h 331"/>
              <a:gd name="T30" fmla="*/ 9 w 339"/>
              <a:gd name="T31" fmla="*/ 171 h 331"/>
              <a:gd name="T32" fmla="*/ 330 w 339"/>
              <a:gd name="T33" fmla="*/ 105 h 331"/>
              <a:gd name="T34" fmla="*/ 245 w 339"/>
              <a:gd name="T35" fmla="*/ 308 h 331"/>
              <a:gd name="T36" fmla="*/ 245 w 339"/>
              <a:gd name="T37" fmla="*/ 269 h 331"/>
              <a:gd name="T38" fmla="*/ 245 w 339"/>
              <a:gd name="T39" fmla="*/ 308 h 331"/>
              <a:gd name="T40" fmla="*/ 255 w 339"/>
              <a:gd name="T41" fmla="*/ 289 h 331"/>
              <a:gd name="T42" fmla="*/ 235 w 339"/>
              <a:gd name="T43" fmla="*/ 289 h 331"/>
              <a:gd name="T44" fmla="*/ 289 w 339"/>
              <a:gd name="T45" fmla="*/ 308 h 331"/>
              <a:gd name="T46" fmla="*/ 289 w 339"/>
              <a:gd name="T47" fmla="*/ 269 h 331"/>
              <a:gd name="T48" fmla="*/ 289 w 339"/>
              <a:gd name="T49" fmla="*/ 308 h 331"/>
              <a:gd name="T50" fmla="*/ 299 w 339"/>
              <a:gd name="T51" fmla="*/ 289 h 331"/>
              <a:gd name="T52" fmla="*/ 279 w 339"/>
              <a:gd name="T53" fmla="*/ 289 h 331"/>
              <a:gd name="T54" fmla="*/ 245 w 339"/>
              <a:gd name="T55" fmla="*/ 158 h 331"/>
              <a:gd name="T56" fmla="*/ 245 w 339"/>
              <a:gd name="T57" fmla="*/ 119 h 331"/>
              <a:gd name="T58" fmla="*/ 245 w 339"/>
              <a:gd name="T59" fmla="*/ 158 h 331"/>
              <a:gd name="T60" fmla="*/ 255 w 339"/>
              <a:gd name="T61" fmla="*/ 138 h 331"/>
              <a:gd name="T62" fmla="*/ 235 w 339"/>
              <a:gd name="T63" fmla="*/ 138 h 331"/>
              <a:gd name="T64" fmla="*/ 289 w 339"/>
              <a:gd name="T65" fmla="*/ 158 h 331"/>
              <a:gd name="T66" fmla="*/ 289 w 339"/>
              <a:gd name="T67" fmla="*/ 119 h 331"/>
              <a:gd name="T68" fmla="*/ 289 w 339"/>
              <a:gd name="T69" fmla="*/ 158 h 331"/>
              <a:gd name="T70" fmla="*/ 299 w 339"/>
              <a:gd name="T71" fmla="*/ 138 h 331"/>
              <a:gd name="T72" fmla="*/ 279 w 339"/>
              <a:gd name="T73" fmla="*/ 138 h 331"/>
              <a:gd name="T74" fmla="*/ 245 w 339"/>
              <a:gd name="T75" fmla="*/ 233 h 331"/>
              <a:gd name="T76" fmla="*/ 245 w 339"/>
              <a:gd name="T77" fmla="*/ 194 h 331"/>
              <a:gd name="T78" fmla="*/ 245 w 339"/>
              <a:gd name="T79" fmla="*/ 233 h 331"/>
              <a:gd name="T80" fmla="*/ 255 w 339"/>
              <a:gd name="T81" fmla="*/ 213 h 331"/>
              <a:gd name="T82" fmla="*/ 235 w 339"/>
              <a:gd name="T83" fmla="*/ 213 h 331"/>
              <a:gd name="T84" fmla="*/ 289 w 339"/>
              <a:gd name="T85" fmla="*/ 233 h 331"/>
              <a:gd name="T86" fmla="*/ 289 w 339"/>
              <a:gd name="T87" fmla="*/ 194 h 331"/>
              <a:gd name="T88" fmla="*/ 289 w 339"/>
              <a:gd name="T89" fmla="*/ 233 h 331"/>
              <a:gd name="T90" fmla="*/ 299 w 339"/>
              <a:gd name="T91" fmla="*/ 213 h 331"/>
              <a:gd name="T92" fmla="*/ 279 w 339"/>
              <a:gd name="T93" fmla="*/ 213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9" h="331">
                <a:moveTo>
                  <a:pt x="339" y="98"/>
                </a:moveTo>
                <a:cubicBezTo>
                  <a:pt x="339" y="98"/>
                  <a:pt x="339" y="98"/>
                  <a:pt x="339" y="98"/>
                </a:cubicBezTo>
                <a:cubicBezTo>
                  <a:pt x="292" y="3"/>
                  <a:pt x="292" y="3"/>
                  <a:pt x="292" y="3"/>
                </a:cubicBezTo>
                <a:cubicBezTo>
                  <a:pt x="291" y="1"/>
                  <a:pt x="289" y="0"/>
                  <a:pt x="287" y="0"/>
                </a:cubicBezTo>
                <a:cubicBezTo>
                  <a:pt x="51" y="0"/>
                  <a:pt x="51" y="0"/>
                  <a:pt x="51" y="0"/>
                </a:cubicBezTo>
                <a:cubicBezTo>
                  <a:pt x="50" y="0"/>
                  <a:pt x="48" y="1"/>
                  <a:pt x="47" y="3"/>
                </a:cubicBezTo>
                <a:cubicBezTo>
                  <a:pt x="0" y="98"/>
                  <a:pt x="0" y="98"/>
                  <a:pt x="0" y="98"/>
                </a:cubicBezTo>
                <a:cubicBezTo>
                  <a:pt x="0" y="98"/>
                  <a:pt x="0" y="98"/>
                  <a:pt x="0" y="98"/>
                </a:cubicBezTo>
                <a:cubicBezTo>
                  <a:pt x="0" y="99"/>
                  <a:pt x="0" y="100"/>
                  <a:pt x="0" y="100"/>
                </a:cubicBezTo>
                <a:cubicBezTo>
                  <a:pt x="0" y="326"/>
                  <a:pt x="0" y="326"/>
                  <a:pt x="0" y="326"/>
                </a:cubicBezTo>
                <a:cubicBezTo>
                  <a:pt x="0" y="329"/>
                  <a:pt x="2" y="331"/>
                  <a:pt x="4" y="331"/>
                </a:cubicBezTo>
                <a:cubicBezTo>
                  <a:pt x="335" y="331"/>
                  <a:pt x="335" y="331"/>
                  <a:pt x="335" y="331"/>
                </a:cubicBezTo>
                <a:cubicBezTo>
                  <a:pt x="337" y="331"/>
                  <a:pt x="339" y="329"/>
                  <a:pt x="339" y="326"/>
                </a:cubicBezTo>
                <a:cubicBezTo>
                  <a:pt x="339" y="100"/>
                  <a:pt x="339" y="100"/>
                  <a:pt x="339" y="100"/>
                </a:cubicBezTo>
                <a:cubicBezTo>
                  <a:pt x="339" y="100"/>
                  <a:pt x="339" y="99"/>
                  <a:pt x="339" y="98"/>
                </a:cubicBezTo>
                <a:close/>
                <a:moveTo>
                  <a:pt x="54" y="9"/>
                </a:moveTo>
                <a:cubicBezTo>
                  <a:pt x="285" y="9"/>
                  <a:pt x="285" y="9"/>
                  <a:pt x="285" y="9"/>
                </a:cubicBezTo>
                <a:cubicBezTo>
                  <a:pt x="327" y="96"/>
                  <a:pt x="327" y="96"/>
                  <a:pt x="327" y="96"/>
                </a:cubicBezTo>
                <a:cubicBezTo>
                  <a:pt x="12" y="96"/>
                  <a:pt x="12" y="96"/>
                  <a:pt x="12" y="96"/>
                </a:cubicBezTo>
                <a:lnTo>
                  <a:pt x="54" y="9"/>
                </a:lnTo>
                <a:close/>
                <a:moveTo>
                  <a:pt x="330" y="322"/>
                </a:moveTo>
                <a:cubicBezTo>
                  <a:pt x="9" y="322"/>
                  <a:pt x="9" y="322"/>
                  <a:pt x="9" y="322"/>
                </a:cubicBezTo>
                <a:cubicBezTo>
                  <a:pt x="9" y="256"/>
                  <a:pt x="9" y="256"/>
                  <a:pt x="9" y="256"/>
                </a:cubicBezTo>
                <a:cubicBezTo>
                  <a:pt x="330" y="256"/>
                  <a:pt x="330" y="256"/>
                  <a:pt x="330" y="256"/>
                </a:cubicBezTo>
                <a:lnTo>
                  <a:pt x="330" y="322"/>
                </a:lnTo>
                <a:close/>
                <a:moveTo>
                  <a:pt x="330" y="246"/>
                </a:moveTo>
                <a:cubicBezTo>
                  <a:pt x="9" y="246"/>
                  <a:pt x="9" y="246"/>
                  <a:pt x="9" y="246"/>
                </a:cubicBezTo>
                <a:cubicBezTo>
                  <a:pt x="9" y="180"/>
                  <a:pt x="9" y="180"/>
                  <a:pt x="9" y="180"/>
                </a:cubicBezTo>
                <a:cubicBezTo>
                  <a:pt x="330" y="180"/>
                  <a:pt x="330" y="180"/>
                  <a:pt x="330" y="180"/>
                </a:cubicBezTo>
                <a:lnTo>
                  <a:pt x="330" y="246"/>
                </a:lnTo>
                <a:close/>
                <a:moveTo>
                  <a:pt x="330" y="171"/>
                </a:moveTo>
                <a:cubicBezTo>
                  <a:pt x="9" y="171"/>
                  <a:pt x="9" y="171"/>
                  <a:pt x="9" y="171"/>
                </a:cubicBezTo>
                <a:cubicBezTo>
                  <a:pt x="9" y="105"/>
                  <a:pt x="9" y="105"/>
                  <a:pt x="9" y="105"/>
                </a:cubicBezTo>
                <a:cubicBezTo>
                  <a:pt x="330" y="105"/>
                  <a:pt x="330" y="105"/>
                  <a:pt x="330" y="105"/>
                </a:cubicBezTo>
                <a:lnTo>
                  <a:pt x="330" y="171"/>
                </a:lnTo>
                <a:close/>
                <a:moveTo>
                  <a:pt x="245" y="308"/>
                </a:moveTo>
                <a:cubicBezTo>
                  <a:pt x="256" y="308"/>
                  <a:pt x="264" y="299"/>
                  <a:pt x="264" y="289"/>
                </a:cubicBezTo>
                <a:cubicBezTo>
                  <a:pt x="264" y="278"/>
                  <a:pt x="256" y="269"/>
                  <a:pt x="245" y="269"/>
                </a:cubicBezTo>
                <a:cubicBezTo>
                  <a:pt x="234" y="269"/>
                  <a:pt x="225" y="278"/>
                  <a:pt x="225" y="289"/>
                </a:cubicBezTo>
                <a:cubicBezTo>
                  <a:pt x="225" y="299"/>
                  <a:pt x="234" y="308"/>
                  <a:pt x="245" y="308"/>
                </a:cubicBezTo>
                <a:close/>
                <a:moveTo>
                  <a:pt x="245" y="279"/>
                </a:moveTo>
                <a:cubicBezTo>
                  <a:pt x="250" y="279"/>
                  <a:pt x="255" y="283"/>
                  <a:pt x="255" y="289"/>
                </a:cubicBezTo>
                <a:cubicBezTo>
                  <a:pt x="255" y="294"/>
                  <a:pt x="250" y="299"/>
                  <a:pt x="245" y="299"/>
                </a:cubicBezTo>
                <a:cubicBezTo>
                  <a:pt x="239" y="299"/>
                  <a:pt x="235" y="294"/>
                  <a:pt x="235" y="289"/>
                </a:cubicBezTo>
                <a:cubicBezTo>
                  <a:pt x="235" y="283"/>
                  <a:pt x="239" y="279"/>
                  <a:pt x="245" y="279"/>
                </a:cubicBezTo>
                <a:close/>
                <a:moveTo>
                  <a:pt x="289" y="308"/>
                </a:moveTo>
                <a:cubicBezTo>
                  <a:pt x="299" y="308"/>
                  <a:pt x="308" y="299"/>
                  <a:pt x="308" y="289"/>
                </a:cubicBezTo>
                <a:cubicBezTo>
                  <a:pt x="308" y="278"/>
                  <a:pt x="299" y="269"/>
                  <a:pt x="289" y="269"/>
                </a:cubicBezTo>
                <a:cubicBezTo>
                  <a:pt x="278" y="269"/>
                  <a:pt x="269" y="278"/>
                  <a:pt x="269" y="289"/>
                </a:cubicBezTo>
                <a:cubicBezTo>
                  <a:pt x="269" y="299"/>
                  <a:pt x="278" y="308"/>
                  <a:pt x="289" y="308"/>
                </a:cubicBezTo>
                <a:close/>
                <a:moveTo>
                  <a:pt x="289" y="279"/>
                </a:moveTo>
                <a:cubicBezTo>
                  <a:pt x="294" y="279"/>
                  <a:pt x="299" y="283"/>
                  <a:pt x="299" y="289"/>
                </a:cubicBezTo>
                <a:cubicBezTo>
                  <a:pt x="299" y="294"/>
                  <a:pt x="294" y="299"/>
                  <a:pt x="289" y="299"/>
                </a:cubicBezTo>
                <a:cubicBezTo>
                  <a:pt x="283" y="299"/>
                  <a:pt x="279" y="294"/>
                  <a:pt x="279" y="289"/>
                </a:cubicBezTo>
                <a:cubicBezTo>
                  <a:pt x="279" y="283"/>
                  <a:pt x="283" y="279"/>
                  <a:pt x="289" y="279"/>
                </a:cubicBezTo>
                <a:close/>
                <a:moveTo>
                  <a:pt x="245" y="158"/>
                </a:moveTo>
                <a:cubicBezTo>
                  <a:pt x="256" y="158"/>
                  <a:pt x="264" y="149"/>
                  <a:pt x="264" y="138"/>
                </a:cubicBezTo>
                <a:cubicBezTo>
                  <a:pt x="264" y="127"/>
                  <a:pt x="256" y="119"/>
                  <a:pt x="245" y="119"/>
                </a:cubicBezTo>
                <a:cubicBezTo>
                  <a:pt x="234" y="119"/>
                  <a:pt x="225" y="127"/>
                  <a:pt x="225" y="138"/>
                </a:cubicBezTo>
                <a:cubicBezTo>
                  <a:pt x="225" y="149"/>
                  <a:pt x="234" y="158"/>
                  <a:pt x="245" y="158"/>
                </a:cubicBezTo>
                <a:close/>
                <a:moveTo>
                  <a:pt x="245" y="128"/>
                </a:moveTo>
                <a:cubicBezTo>
                  <a:pt x="250" y="128"/>
                  <a:pt x="255" y="133"/>
                  <a:pt x="255" y="138"/>
                </a:cubicBezTo>
                <a:cubicBezTo>
                  <a:pt x="255" y="144"/>
                  <a:pt x="250" y="148"/>
                  <a:pt x="245" y="148"/>
                </a:cubicBezTo>
                <a:cubicBezTo>
                  <a:pt x="239" y="148"/>
                  <a:pt x="235" y="144"/>
                  <a:pt x="235" y="138"/>
                </a:cubicBezTo>
                <a:cubicBezTo>
                  <a:pt x="235" y="133"/>
                  <a:pt x="239" y="128"/>
                  <a:pt x="245" y="128"/>
                </a:cubicBezTo>
                <a:close/>
                <a:moveTo>
                  <a:pt x="289" y="158"/>
                </a:moveTo>
                <a:cubicBezTo>
                  <a:pt x="299" y="158"/>
                  <a:pt x="308" y="149"/>
                  <a:pt x="308" y="138"/>
                </a:cubicBezTo>
                <a:cubicBezTo>
                  <a:pt x="308" y="127"/>
                  <a:pt x="299" y="119"/>
                  <a:pt x="289" y="119"/>
                </a:cubicBezTo>
                <a:cubicBezTo>
                  <a:pt x="278" y="119"/>
                  <a:pt x="269" y="127"/>
                  <a:pt x="269" y="138"/>
                </a:cubicBezTo>
                <a:cubicBezTo>
                  <a:pt x="269" y="149"/>
                  <a:pt x="278" y="158"/>
                  <a:pt x="289" y="158"/>
                </a:cubicBezTo>
                <a:close/>
                <a:moveTo>
                  <a:pt x="289" y="128"/>
                </a:moveTo>
                <a:cubicBezTo>
                  <a:pt x="294" y="128"/>
                  <a:pt x="299" y="133"/>
                  <a:pt x="299" y="138"/>
                </a:cubicBezTo>
                <a:cubicBezTo>
                  <a:pt x="299" y="144"/>
                  <a:pt x="294" y="148"/>
                  <a:pt x="289" y="148"/>
                </a:cubicBezTo>
                <a:cubicBezTo>
                  <a:pt x="283" y="148"/>
                  <a:pt x="279" y="144"/>
                  <a:pt x="279" y="138"/>
                </a:cubicBezTo>
                <a:cubicBezTo>
                  <a:pt x="279" y="133"/>
                  <a:pt x="283" y="128"/>
                  <a:pt x="289" y="128"/>
                </a:cubicBezTo>
                <a:close/>
                <a:moveTo>
                  <a:pt x="245" y="233"/>
                </a:moveTo>
                <a:cubicBezTo>
                  <a:pt x="256" y="233"/>
                  <a:pt x="264" y="224"/>
                  <a:pt x="264" y="213"/>
                </a:cubicBezTo>
                <a:cubicBezTo>
                  <a:pt x="264" y="203"/>
                  <a:pt x="256" y="194"/>
                  <a:pt x="245" y="194"/>
                </a:cubicBezTo>
                <a:cubicBezTo>
                  <a:pt x="234" y="194"/>
                  <a:pt x="225" y="203"/>
                  <a:pt x="225" y="213"/>
                </a:cubicBezTo>
                <a:cubicBezTo>
                  <a:pt x="225" y="224"/>
                  <a:pt x="234" y="233"/>
                  <a:pt x="245" y="233"/>
                </a:cubicBezTo>
                <a:close/>
                <a:moveTo>
                  <a:pt x="245" y="203"/>
                </a:moveTo>
                <a:cubicBezTo>
                  <a:pt x="250" y="203"/>
                  <a:pt x="255" y="208"/>
                  <a:pt x="255" y="213"/>
                </a:cubicBezTo>
                <a:cubicBezTo>
                  <a:pt x="255" y="219"/>
                  <a:pt x="250" y="223"/>
                  <a:pt x="245" y="223"/>
                </a:cubicBezTo>
                <a:cubicBezTo>
                  <a:pt x="239" y="223"/>
                  <a:pt x="235" y="219"/>
                  <a:pt x="235" y="213"/>
                </a:cubicBezTo>
                <a:cubicBezTo>
                  <a:pt x="235" y="208"/>
                  <a:pt x="239" y="203"/>
                  <a:pt x="245" y="203"/>
                </a:cubicBezTo>
                <a:close/>
                <a:moveTo>
                  <a:pt x="289" y="233"/>
                </a:moveTo>
                <a:cubicBezTo>
                  <a:pt x="299" y="233"/>
                  <a:pt x="308" y="224"/>
                  <a:pt x="308" y="213"/>
                </a:cubicBezTo>
                <a:cubicBezTo>
                  <a:pt x="308" y="203"/>
                  <a:pt x="299" y="194"/>
                  <a:pt x="289" y="194"/>
                </a:cubicBezTo>
                <a:cubicBezTo>
                  <a:pt x="278" y="194"/>
                  <a:pt x="269" y="203"/>
                  <a:pt x="269" y="213"/>
                </a:cubicBezTo>
                <a:cubicBezTo>
                  <a:pt x="269" y="224"/>
                  <a:pt x="278" y="233"/>
                  <a:pt x="289" y="233"/>
                </a:cubicBezTo>
                <a:close/>
                <a:moveTo>
                  <a:pt x="289" y="203"/>
                </a:moveTo>
                <a:cubicBezTo>
                  <a:pt x="294" y="203"/>
                  <a:pt x="299" y="208"/>
                  <a:pt x="299" y="213"/>
                </a:cubicBezTo>
                <a:cubicBezTo>
                  <a:pt x="299" y="219"/>
                  <a:pt x="294" y="223"/>
                  <a:pt x="289" y="223"/>
                </a:cubicBezTo>
                <a:cubicBezTo>
                  <a:pt x="283" y="223"/>
                  <a:pt x="279" y="219"/>
                  <a:pt x="279" y="213"/>
                </a:cubicBezTo>
                <a:cubicBezTo>
                  <a:pt x="279" y="208"/>
                  <a:pt x="283" y="203"/>
                  <a:pt x="289" y="203"/>
                </a:cubicBezTo>
                <a:close/>
              </a:path>
            </a:pathLst>
          </a:custGeom>
          <a:solidFill>
            <a:schemeClr val="tx1"/>
          </a:solidFill>
          <a:ln>
            <a:solidFill>
              <a:schemeClr val="tx1"/>
            </a:solidFill>
          </a:ln>
        </p:spPr>
        <p:txBody>
          <a:bodyPr vert="horz" wrap="square" lIns="91440" tIns="45720" rIns="91440" bIns="45720" numCol="1" anchor="t" anchorCtr="0" compatLnSpc="1">
            <a:prstTxWarp prst="textNoShape">
              <a:avLst/>
            </a:prstTxWarp>
          </a:bodyPr>
          <a:lstStyle/>
          <a:p>
            <a:endParaRPr lang="en-US" dirty="0">
              <a:latin typeface="Trebuchet MS" panose="020B0703020202090204" pitchFamily="34" charset="0"/>
            </a:endParaRPr>
          </a:p>
        </p:txBody>
      </p:sp>
      <p:sp>
        <p:nvSpPr>
          <p:cNvPr id="22" name="Стрелка: шеврон 21">
            <a:extLst>
              <a:ext uri="{FF2B5EF4-FFF2-40B4-BE49-F238E27FC236}">
                <a16:creationId xmlns:a16="http://schemas.microsoft.com/office/drawing/2014/main" id="{4769350C-AED9-46DA-B01D-C4518DDBAB1E}"/>
              </a:ext>
            </a:extLst>
          </p:cNvPr>
          <p:cNvSpPr/>
          <p:nvPr/>
        </p:nvSpPr>
        <p:spPr>
          <a:xfrm>
            <a:off x="8400256" y="3197444"/>
            <a:ext cx="413337" cy="958471"/>
          </a:xfrm>
          <a:prstGeom prst="chevron">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solidFill>
                <a:schemeClr val="tx1"/>
              </a:solidFill>
            </a:endParaRPr>
          </a:p>
        </p:txBody>
      </p:sp>
      <p:cxnSp>
        <p:nvCxnSpPr>
          <p:cNvPr id="23" name="Straight Connector 68">
            <a:extLst>
              <a:ext uri="{FF2B5EF4-FFF2-40B4-BE49-F238E27FC236}">
                <a16:creationId xmlns:a16="http://schemas.microsoft.com/office/drawing/2014/main" id="{EA062921-4F82-419C-9E0F-6A6CF67CA556}"/>
              </a:ext>
            </a:extLst>
          </p:cNvPr>
          <p:cNvCxnSpPr>
            <a:cxnSpLocks/>
          </p:cNvCxnSpPr>
          <p:nvPr/>
        </p:nvCxnSpPr>
        <p:spPr>
          <a:xfrm flipV="1">
            <a:off x="6113560" y="1300774"/>
            <a:ext cx="0" cy="4432482"/>
          </a:xfrm>
          <a:prstGeom prst="line">
            <a:avLst/>
          </a:prstGeom>
          <a:ln w="12700" cmpd="sng">
            <a:solidFill>
              <a:schemeClr val="tx1">
                <a:lumMod val="65000"/>
                <a:alpha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351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1">
                                            <p:txEl>
                                              <p:pRg st="0" end="0"/>
                                            </p:txEl>
                                          </p:spTgt>
                                        </p:tgtEl>
                                        <p:attrNameLst>
                                          <p:attrName>style.visibility</p:attrName>
                                        </p:attrNameLst>
                                      </p:cBhvr>
                                      <p:to>
                                        <p:strVal val="visible"/>
                                      </p:to>
                                    </p:set>
                                    <p:animEffect transition="in" filter="fade">
                                      <p:cBhvr>
                                        <p:cTn id="41"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P spid="13" grpId="0" animBg="1"/>
      <p:bldP spid="14" grpId="0" animBg="1"/>
      <p:bldP spid="15" grpId="0" animBg="1"/>
      <p:bldP spid="16" grpId="0" animBg="1"/>
      <p:bldP spid="17" grpId="0" animBg="1"/>
      <p:bldP spid="18" grpId="0" animBg="1"/>
      <p:bldP spid="20" grpId="0" animBg="1"/>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Масштабирование компонентов </a:t>
            </a:r>
            <a:r>
              <a:rPr lang="ru-RU" dirty="0" err="1"/>
              <a:t>парсинга</a:t>
            </a:r>
            <a:r>
              <a:rPr lang="ru-RU" dirty="0"/>
              <a:t> и фильтрации</a:t>
            </a:r>
            <a:endParaRPr lang="en-US" dirty="0"/>
          </a:p>
        </p:txBody>
      </p:sp>
      <p:sp useBgFill="1">
        <p:nvSpPr>
          <p:cNvPr id="8" name="Rounded Rectangle 7"/>
          <p:cNvSpPr/>
          <p:nvPr/>
        </p:nvSpPr>
        <p:spPr>
          <a:xfrm>
            <a:off x="6996100" y="1855345"/>
            <a:ext cx="4265201" cy="945637"/>
          </a:xfrm>
          <a:prstGeom prst="roundRect">
            <a:avLst>
              <a:gd name="adj" fmla="val 50000"/>
            </a:avLst>
          </a:prstGeom>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975360" rtlCol="0" anchor="ctr"/>
          <a:lstStyle/>
          <a:p>
            <a:r>
              <a:rPr lang="en-US" sz="2000" dirty="0">
                <a:solidFill>
                  <a:schemeClr val="tx1"/>
                </a:solidFill>
                <a:latin typeface="Trebuchet MS" panose="020B0703020202090204" pitchFamily="34" charset="0"/>
              </a:rPr>
              <a:t>CPU</a:t>
            </a:r>
          </a:p>
          <a:p>
            <a:r>
              <a:rPr lang="ru-RU" sz="1400" dirty="0">
                <a:solidFill>
                  <a:schemeClr val="tx1"/>
                </a:solidFill>
                <a:latin typeface="Trebuchet MS" panose="020B0703020202090204" pitchFamily="34" charset="0"/>
              </a:rPr>
              <a:t>Основная нагрузка падает на процессорные ресурсы</a:t>
            </a:r>
            <a:endParaRPr lang="en-US" sz="1400" dirty="0">
              <a:solidFill>
                <a:schemeClr val="tx1"/>
              </a:solidFill>
              <a:latin typeface="Trebuchet MS" panose="020B0703020202090204" pitchFamily="34" charset="0"/>
            </a:endParaRPr>
          </a:p>
        </p:txBody>
      </p:sp>
      <p:sp>
        <p:nvSpPr>
          <p:cNvPr id="5" name="Teardrop 4"/>
          <p:cNvSpPr>
            <a:spLocks noChangeAspect="1"/>
          </p:cNvSpPr>
          <p:nvPr/>
        </p:nvSpPr>
        <p:spPr>
          <a:xfrm rot="5400000">
            <a:off x="6996100" y="1855345"/>
            <a:ext cx="945637" cy="945637"/>
          </a:xfrm>
          <a:prstGeom prst="teardrop">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3200" dirty="0">
                <a:solidFill>
                  <a:srgbClr val="FFFFFF"/>
                </a:solidFill>
                <a:latin typeface="Trebuchet MS" panose="020B0703020202090204" pitchFamily="34" charset="0"/>
              </a:rPr>
              <a:t>01</a:t>
            </a:r>
          </a:p>
        </p:txBody>
      </p:sp>
      <p:sp useBgFill="1">
        <p:nvSpPr>
          <p:cNvPr id="9" name="Rounded Rectangle 8"/>
          <p:cNvSpPr/>
          <p:nvPr/>
        </p:nvSpPr>
        <p:spPr>
          <a:xfrm>
            <a:off x="7020742" y="3191886"/>
            <a:ext cx="4265201" cy="945637"/>
          </a:xfrm>
          <a:prstGeom prst="roundRect">
            <a:avLst>
              <a:gd name="adj" fmla="val 50000"/>
            </a:avLst>
          </a:prstGeom>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975360" rtlCol="0" anchor="ctr"/>
          <a:lstStyle/>
          <a:p>
            <a:r>
              <a:rPr lang="en-US" sz="2000" dirty="0">
                <a:solidFill>
                  <a:schemeClr val="tx1"/>
                </a:solidFill>
                <a:latin typeface="Trebuchet MS" panose="020B0703020202090204" pitchFamily="34" charset="0"/>
              </a:rPr>
              <a:t>RAM</a:t>
            </a:r>
          </a:p>
          <a:p>
            <a:r>
              <a:rPr lang="ru-RU" sz="1400" dirty="0">
                <a:solidFill>
                  <a:schemeClr val="tx1"/>
                </a:solidFill>
                <a:latin typeface="Trebuchet MS" panose="020B0703020202090204" pitchFamily="34" charset="0"/>
              </a:rPr>
              <a:t>Основное потребление оперативной памяти - очереди</a:t>
            </a:r>
            <a:endParaRPr lang="en-US" sz="1400" dirty="0">
              <a:solidFill>
                <a:schemeClr val="tx1"/>
              </a:solidFill>
              <a:latin typeface="Trebuchet MS" panose="020B0703020202090204" pitchFamily="34" charset="0"/>
            </a:endParaRPr>
          </a:p>
        </p:txBody>
      </p:sp>
      <p:sp>
        <p:nvSpPr>
          <p:cNvPr id="10" name="Teardrop 9"/>
          <p:cNvSpPr>
            <a:spLocks noChangeAspect="1"/>
          </p:cNvSpPr>
          <p:nvPr/>
        </p:nvSpPr>
        <p:spPr>
          <a:xfrm rot="5400000">
            <a:off x="7020742" y="3191886"/>
            <a:ext cx="945637" cy="945637"/>
          </a:xfrm>
          <a:prstGeom prst="teardrop">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3200" dirty="0">
                <a:solidFill>
                  <a:srgbClr val="FFFFFF"/>
                </a:solidFill>
                <a:latin typeface="Trebuchet MS" panose="020B0703020202090204" pitchFamily="34" charset="0"/>
              </a:rPr>
              <a:t>02</a:t>
            </a:r>
          </a:p>
        </p:txBody>
      </p:sp>
      <p:sp useBgFill="1">
        <p:nvSpPr>
          <p:cNvPr id="13" name="Rounded Rectangle 12"/>
          <p:cNvSpPr/>
          <p:nvPr/>
        </p:nvSpPr>
        <p:spPr>
          <a:xfrm>
            <a:off x="7020742" y="4528428"/>
            <a:ext cx="4265201" cy="945637"/>
          </a:xfrm>
          <a:prstGeom prst="roundRect">
            <a:avLst>
              <a:gd name="adj" fmla="val 50000"/>
            </a:avLst>
          </a:prstGeom>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975360" rtlCol="0" anchor="ctr"/>
          <a:lstStyle/>
          <a:p>
            <a:r>
              <a:rPr lang="en-US" sz="2000" dirty="0">
                <a:solidFill>
                  <a:schemeClr val="tx1"/>
                </a:solidFill>
                <a:latin typeface="Trebuchet MS" panose="020B0703020202090204" pitchFamily="34" charset="0"/>
              </a:rPr>
              <a:t>HDD</a:t>
            </a:r>
          </a:p>
          <a:p>
            <a:r>
              <a:rPr lang="ru-RU" sz="1400" dirty="0">
                <a:solidFill>
                  <a:schemeClr val="tx1"/>
                </a:solidFill>
                <a:latin typeface="Trebuchet MS" panose="020B0703020202090204" pitchFamily="34" charset="0"/>
              </a:rPr>
              <a:t>Используется минимально для хранения данных при отказах</a:t>
            </a:r>
            <a:endParaRPr lang="en-US" sz="1400" dirty="0">
              <a:solidFill>
                <a:schemeClr val="tx1"/>
              </a:solidFill>
              <a:latin typeface="Trebuchet MS" panose="020B0703020202090204" pitchFamily="34" charset="0"/>
            </a:endParaRPr>
          </a:p>
        </p:txBody>
      </p:sp>
      <p:sp>
        <p:nvSpPr>
          <p:cNvPr id="14" name="Teardrop 13"/>
          <p:cNvSpPr>
            <a:spLocks noChangeAspect="1"/>
          </p:cNvSpPr>
          <p:nvPr/>
        </p:nvSpPr>
        <p:spPr>
          <a:xfrm rot="5400000">
            <a:off x="7020742" y="4528428"/>
            <a:ext cx="945637" cy="945637"/>
          </a:xfrm>
          <a:prstGeom prst="teardrop">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3200" dirty="0">
                <a:solidFill>
                  <a:srgbClr val="FFFFFF"/>
                </a:solidFill>
                <a:latin typeface="Trebuchet MS" panose="020B0703020202090204" pitchFamily="34" charset="0"/>
              </a:rPr>
              <a:t>03</a:t>
            </a:r>
          </a:p>
        </p:txBody>
      </p:sp>
      <p:graphicFrame>
        <p:nvGraphicFramePr>
          <p:cNvPr id="15" name="Chart 14"/>
          <p:cNvGraphicFramePr/>
          <p:nvPr>
            <p:extLst>
              <p:ext uri="{D42A27DB-BD31-4B8C-83A1-F6EECF244321}">
                <p14:modId xmlns:p14="http://schemas.microsoft.com/office/powerpoint/2010/main" val="2654438185"/>
              </p:ext>
            </p:extLst>
          </p:nvPr>
        </p:nvGraphicFramePr>
        <p:xfrm>
          <a:off x="1955583" y="2172596"/>
          <a:ext cx="3566160" cy="3566160"/>
        </p:xfrm>
        <a:graphic>
          <a:graphicData uri="http://schemas.openxmlformats.org/drawingml/2006/chart">
            <c:chart xmlns:c="http://schemas.openxmlformats.org/drawingml/2006/chart" xmlns:r="http://schemas.openxmlformats.org/officeDocument/2006/relationships" r:id="rId3"/>
          </a:graphicData>
        </a:graphic>
      </p:graphicFrame>
      <p:sp useBgFill="1">
        <p:nvSpPr>
          <p:cNvPr id="16" name="Oval 15"/>
          <p:cNvSpPr/>
          <p:nvPr/>
        </p:nvSpPr>
        <p:spPr>
          <a:xfrm>
            <a:off x="4736513" y="2465498"/>
            <a:ext cx="576064" cy="576064"/>
          </a:xfrm>
          <a:prstGeom prst="ellipse">
            <a:avLst/>
          </a:prstGeom>
          <a:ln w="15875">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useBgFill="1">
        <p:nvSpPr>
          <p:cNvPr id="17" name="Oval 16"/>
          <p:cNvSpPr/>
          <p:nvPr/>
        </p:nvSpPr>
        <p:spPr>
          <a:xfrm>
            <a:off x="2912310" y="2018187"/>
            <a:ext cx="576064" cy="576064"/>
          </a:xfrm>
          <a:prstGeom prst="ellipse">
            <a:avLst/>
          </a:prstGeom>
          <a:ln w="15875">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useBgFill="1">
        <p:nvSpPr>
          <p:cNvPr id="18" name="Oval 17"/>
          <p:cNvSpPr/>
          <p:nvPr/>
        </p:nvSpPr>
        <p:spPr>
          <a:xfrm>
            <a:off x="1773338" y="3405764"/>
            <a:ext cx="576064" cy="576064"/>
          </a:xfrm>
          <a:prstGeom prst="ellipse">
            <a:avLst/>
          </a:prstGeom>
          <a:ln w="15875">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pic>
        <p:nvPicPr>
          <p:cNvPr id="26" name="Рисунок 25">
            <a:extLst>
              <a:ext uri="{FF2B5EF4-FFF2-40B4-BE49-F238E27FC236}">
                <a16:creationId xmlns:a16="http://schemas.microsoft.com/office/drawing/2014/main" id="{D5904945-F919-4562-B613-BB8019F05FCE}"/>
              </a:ext>
            </a:extLst>
          </p:cNvPr>
          <p:cNvPicPr>
            <a:picLocks noChangeAspect="1"/>
          </p:cNvPicPr>
          <p:nvPr/>
        </p:nvPicPr>
        <p:blipFill rotWithShape="1">
          <a:blip r:embed="rId4"/>
          <a:srcRect l="12521" t="12969" r="14655" b="12549"/>
          <a:stretch/>
        </p:blipFill>
        <p:spPr>
          <a:xfrm>
            <a:off x="3046302" y="3191887"/>
            <a:ext cx="1393514" cy="1425246"/>
          </a:xfrm>
          <a:prstGeom prst="rect">
            <a:avLst/>
          </a:prstGeom>
        </p:spPr>
      </p:pic>
      <p:sp>
        <p:nvSpPr>
          <p:cNvPr id="29" name="TextBox 28">
            <a:extLst>
              <a:ext uri="{FF2B5EF4-FFF2-40B4-BE49-F238E27FC236}">
                <a16:creationId xmlns:a16="http://schemas.microsoft.com/office/drawing/2014/main" id="{C8227C75-CCBA-47FB-8F8B-412EA0D34610}"/>
              </a:ext>
            </a:extLst>
          </p:cNvPr>
          <p:cNvSpPr txBox="1"/>
          <p:nvPr/>
        </p:nvSpPr>
        <p:spPr>
          <a:xfrm>
            <a:off x="5151575" y="2097330"/>
            <a:ext cx="814950" cy="461665"/>
          </a:xfrm>
          <a:prstGeom prst="rect">
            <a:avLst/>
          </a:prstGeom>
          <a:noFill/>
        </p:spPr>
        <p:txBody>
          <a:bodyPr wrap="square">
            <a:spAutoFit/>
          </a:bodyPr>
          <a:lstStyle/>
          <a:p>
            <a:r>
              <a:rPr lang="en-US" sz="2400" dirty="0">
                <a:solidFill>
                  <a:schemeClr val="tx1"/>
                </a:solidFill>
                <a:latin typeface="Trebuchet MS" panose="020B0703020202090204" pitchFamily="34" charset="0"/>
              </a:rPr>
              <a:t>CPU</a:t>
            </a:r>
            <a:endParaRPr lang="ru-RU" dirty="0"/>
          </a:p>
        </p:txBody>
      </p:sp>
      <p:sp>
        <p:nvSpPr>
          <p:cNvPr id="30" name="TextBox 29">
            <a:extLst>
              <a:ext uri="{FF2B5EF4-FFF2-40B4-BE49-F238E27FC236}">
                <a16:creationId xmlns:a16="http://schemas.microsoft.com/office/drawing/2014/main" id="{EA7DA09B-716E-42DF-A673-A736FC2EF227}"/>
              </a:ext>
            </a:extLst>
          </p:cNvPr>
          <p:cNvSpPr txBox="1"/>
          <p:nvPr/>
        </p:nvSpPr>
        <p:spPr>
          <a:xfrm>
            <a:off x="978943" y="3156766"/>
            <a:ext cx="814950" cy="461665"/>
          </a:xfrm>
          <a:prstGeom prst="rect">
            <a:avLst/>
          </a:prstGeom>
          <a:noFill/>
        </p:spPr>
        <p:txBody>
          <a:bodyPr wrap="square">
            <a:spAutoFit/>
          </a:bodyPr>
          <a:lstStyle/>
          <a:p>
            <a:r>
              <a:rPr lang="en-US" dirty="0">
                <a:latin typeface="Trebuchet MS" panose="020B0703020202090204" pitchFamily="34" charset="0"/>
              </a:rPr>
              <a:t>RAM</a:t>
            </a:r>
            <a:endParaRPr lang="ru-RU" dirty="0"/>
          </a:p>
        </p:txBody>
      </p:sp>
      <p:sp>
        <p:nvSpPr>
          <p:cNvPr id="33" name="TextBox 32">
            <a:extLst>
              <a:ext uri="{FF2B5EF4-FFF2-40B4-BE49-F238E27FC236}">
                <a16:creationId xmlns:a16="http://schemas.microsoft.com/office/drawing/2014/main" id="{6684AFEA-1906-4352-80E1-3D6430A3907D}"/>
              </a:ext>
            </a:extLst>
          </p:cNvPr>
          <p:cNvSpPr txBox="1"/>
          <p:nvPr/>
        </p:nvSpPr>
        <p:spPr>
          <a:xfrm>
            <a:off x="2222723" y="1715364"/>
            <a:ext cx="814950" cy="461665"/>
          </a:xfrm>
          <a:prstGeom prst="rect">
            <a:avLst/>
          </a:prstGeom>
          <a:noFill/>
        </p:spPr>
        <p:txBody>
          <a:bodyPr wrap="square">
            <a:spAutoFit/>
          </a:bodyPr>
          <a:lstStyle/>
          <a:p>
            <a:r>
              <a:rPr lang="en-US" sz="2400" dirty="0">
                <a:solidFill>
                  <a:schemeClr val="tx1"/>
                </a:solidFill>
                <a:latin typeface="Trebuchet MS" panose="020B0703020202090204" pitchFamily="34" charset="0"/>
              </a:rPr>
              <a:t>HDD</a:t>
            </a:r>
            <a:endParaRPr lang="ru-RU" dirty="0"/>
          </a:p>
        </p:txBody>
      </p:sp>
      <p:sp>
        <p:nvSpPr>
          <p:cNvPr id="34" name="Freeform 40">
            <a:extLst>
              <a:ext uri="{FF2B5EF4-FFF2-40B4-BE49-F238E27FC236}">
                <a16:creationId xmlns:a16="http://schemas.microsoft.com/office/drawing/2014/main" id="{9DD9BBD3-9184-48F9-9BF4-DEDE3018D91B}"/>
              </a:ext>
            </a:extLst>
          </p:cNvPr>
          <p:cNvSpPr>
            <a:spLocks noEditPoints="1"/>
          </p:cNvSpPr>
          <p:nvPr/>
        </p:nvSpPr>
        <p:spPr bwMode="auto">
          <a:xfrm>
            <a:off x="3046302" y="2128911"/>
            <a:ext cx="306122" cy="342303"/>
          </a:xfrm>
          <a:custGeom>
            <a:avLst/>
            <a:gdLst>
              <a:gd name="T0" fmla="*/ 283 w 283"/>
              <a:gd name="T1" fmla="*/ 46 h 369"/>
              <a:gd name="T2" fmla="*/ 0 w 283"/>
              <a:gd name="T3" fmla="*/ 46 h 369"/>
              <a:gd name="T4" fmla="*/ 10 w 283"/>
              <a:gd name="T5" fmla="*/ 133 h 369"/>
              <a:gd name="T6" fmla="*/ 0 w 283"/>
              <a:gd name="T7" fmla="*/ 219 h 369"/>
              <a:gd name="T8" fmla="*/ 0 w 283"/>
              <a:gd name="T9" fmla="*/ 253 h 369"/>
              <a:gd name="T10" fmla="*/ 142 w 283"/>
              <a:gd name="T11" fmla="*/ 369 h 369"/>
              <a:gd name="T12" fmla="*/ 283 w 283"/>
              <a:gd name="T13" fmla="*/ 253 h 369"/>
              <a:gd name="T14" fmla="*/ 283 w 283"/>
              <a:gd name="T15" fmla="*/ 219 h 369"/>
              <a:gd name="T16" fmla="*/ 274 w 283"/>
              <a:gd name="T17" fmla="*/ 133 h 369"/>
              <a:gd name="T18" fmla="*/ 274 w 283"/>
              <a:gd name="T19" fmla="*/ 323 h 369"/>
              <a:gd name="T20" fmla="*/ 10 w 283"/>
              <a:gd name="T21" fmla="*/ 323 h 369"/>
              <a:gd name="T22" fmla="*/ 142 w 283"/>
              <a:gd name="T23" fmla="*/ 299 h 369"/>
              <a:gd name="T24" fmla="*/ 274 w 283"/>
              <a:gd name="T25" fmla="*/ 323 h 369"/>
              <a:gd name="T26" fmla="*/ 10 w 283"/>
              <a:gd name="T27" fmla="*/ 253 h 369"/>
              <a:gd name="T28" fmla="*/ 142 w 283"/>
              <a:gd name="T29" fmla="*/ 265 h 369"/>
              <a:gd name="T30" fmla="*/ 274 w 283"/>
              <a:gd name="T31" fmla="*/ 253 h 369"/>
              <a:gd name="T32" fmla="*/ 274 w 283"/>
              <a:gd name="T33" fmla="*/ 219 h 369"/>
              <a:gd name="T34" fmla="*/ 263 w 283"/>
              <a:gd name="T35" fmla="*/ 233 h 369"/>
              <a:gd name="T36" fmla="*/ 20 w 283"/>
              <a:gd name="T37" fmla="*/ 233 h 369"/>
              <a:gd name="T38" fmla="*/ 10 w 283"/>
              <a:gd name="T39" fmla="*/ 219 h 369"/>
              <a:gd name="T40" fmla="*/ 142 w 283"/>
              <a:gd name="T41" fmla="*/ 195 h 369"/>
              <a:gd name="T42" fmla="*/ 274 w 283"/>
              <a:gd name="T43" fmla="*/ 219 h 369"/>
              <a:gd name="T44" fmla="*/ 10 w 283"/>
              <a:gd name="T45" fmla="*/ 150 h 369"/>
              <a:gd name="T46" fmla="*/ 142 w 283"/>
              <a:gd name="T47" fmla="*/ 161 h 369"/>
              <a:gd name="T48" fmla="*/ 274 w 283"/>
              <a:gd name="T49" fmla="*/ 150 h 369"/>
              <a:gd name="T50" fmla="*/ 274 w 283"/>
              <a:gd name="T51" fmla="*/ 115 h 369"/>
              <a:gd name="T52" fmla="*/ 263 w 283"/>
              <a:gd name="T53" fmla="*/ 129 h 369"/>
              <a:gd name="T54" fmla="*/ 21 w 283"/>
              <a:gd name="T55" fmla="*/ 129 h 369"/>
              <a:gd name="T56" fmla="*/ 10 w 283"/>
              <a:gd name="T57" fmla="*/ 115 h 369"/>
              <a:gd name="T58" fmla="*/ 142 w 283"/>
              <a:gd name="T59" fmla="*/ 92 h 369"/>
              <a:gd name="T60" fmla="*/ 274 w 283"/>
              <a:gd name="T61" fmla="*/ 115 h 369"/>
              <a:gd name="T62" fmla="*/ 10 w 283"/>
              <a:gd name="T63" fmla="*/ 46 h 369"/>
              <a:gd name="T64" fmla="*/ 274 w 283"/>
              <a:gd name="T65" fmla="*/ 4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3" h="369">
                <a:moveTo>
                  <a:pt x="283" y="115"/>
                </a:moveTo>
                <a:cubicBezTo>
                  <a:pt x="283" y="46"/>
                  <a:pt x="283" y="46"/>
                  <a:pt x="283" y="46"/>
                </a:cubicBezTo>
                <a:cubicBezTo>
                  <a:pt x="283" y="16"/>
                  <a:pt x="210" y="0"/>
                  <a:pt x="142" y="0"/>
                </a:cubicBezTo>
                <a:cubicBezTo>
                  <a:pt x="73" y="0"/>
                  <a:pt x="0" y="16"/>
                  <a:pt x="0" y="46"/>
                </a:cubicBezTo>
                <a:cubicBezTo>
                  <a:pt x="0" y="115"/>
                  <a:pt x="0" y="115"/>
                  <a:pt x="0" y="115"/>
                </a:cubicBezTo>
                <a:cubicBezTo>
                  <a:pt x="0" y="122"/>
                  <a:pt x="4" y="128"/>
                  <a:pt x="10" y="133"/>
                </a:cubicBezTo>
                <a:cubicBezTo>
                  <a:pt x="3" y="138"/>
                  <a:pt x="0" y="144"/>
                  <a:pt x="0" y="150"/>
                </a:cubicBezTo>
                <a:cubicBezTo>
                  <a:pt x="0" y="219"/>
                  <a:pt x="0" y="219"/>
                  <a:pt x="0" y="219"/>
                </a:cubicBezTo>
                <a:cubicBezTo>
                  <a:pt x="0" y="226"/>
                  <a:pt x="4" y="231"/>
                  <a:pt x="10" y="236"/>
                </a:cubicBezTo>
                <a:cubicBezTo>
                  <a:pt x="3" y="242"/>
                  <a:pt x="0" y="247"/>
                  <a:pt x="0" y="253"/>
                </a:cubicBezTo>
                <a:cubicBezTo>
                  <a:pt x="0" y="323"/>
                  <a:pt x="0" y="323"/>
                  <a:pt x="0" y="323"/>
                </a:cubicBezTo>
                <a:cubicBezTo>
                  <a:pt x="0" y="353"/>
                  <a:pt x="73" y="369"/>
                  <a:pt x="142" y="369"/>
                </a:cubicBezTo>
                <a:cubicBezTo>
                  <a:pt x="210" y="369"/>
                  <a:pt x="283" y="353"/>
                  <a:pt x="283" y="323"/>
                </a:cubicBezTo>
                <a:cubicBezTo>
                  <a:pt x="283" y="253"/>
                  <a:pt x="283" y="253"/>
                  <a:pt x="283" y="253"/>
                </a:cubicBezTo>
                <a:cubicBezTo>
                  <a:pt x="283" y="247"/>
                  <a:pt x="280" y="242"/>
                  <a:pt x="274" y="236"/>
                </a:cubicBezTo>
                <a:cubicBezTo>
                  <a:pt x="280" y="231"/>
                  <a:pt x="283" y="226"/>
                  <a:pt x="283" y="219"/>
                </a:cubicBezTo>
                <a:cubicBezTo>
                  <a:pt x="283" y="150"/>
                  <a:pt x="283" y="150"/>
                  <a:pt x="283" y="150"/>
                </a:cubicBezTo>
                <a:cubicBezTo>
                  <a:pt x="283" y="144"/>
                  <a:pt x="280" y="138"/>
                  <a:pt x="274" y="133"/>
                </a:cubicBezTo>
                <a:cubicBezTo>
                  <a:pt x="280" y="128"/>
                  <a:pt x="283" y="122"/>
                  <a:pt x="283" y="115"/>
                </a:cubicBezTo>
                <a:close/>
                <a:moveTo>
                  <a:pt x="274" y="323"/>
                </a:moveTo>
                <a:cubicBezTo>
                  <a:pt x="274" y="340"/>
                  <a:pt x="220" y="359"/>
                  <a:pt x="142" y="359"/>
                </a:cubicBezTo>
                <a:cubicBezTo>
                  <a:pt x="64" y="359"/>
                  <a:pt x="10" y="340"/>
                  <a:pt x="10" y="323"/>
                </a:cubicBezTo>
                <a:cubicBezTo>
                  <a:pt x="10" y="271"/>
                  <a:pt x="10" y="271"/>
                  <a:pt x="10" y="271"/>
                </a:cubicBezTo>
                <a:cubicBezTo>
                  <a:pt x="31" y="289"/>
                  <a:pt x="88" y="299"/>
                  <a:pt x="142" y="299"/>
                </a:cubicBezTo>
                <a:cubicBezTo>
                  <a:pt x="196" y="299"/>
                  <a:pt x="252" y="289"/>
                  <a:pt x="274" y="271"/>
                </a:cubicBezTo>
                <a:lnTo>
                  <a:pt x="274" y="323"/>
                </a:lnTo>
                <a:close/>
                <a:moveTo>
                  <a:pt x="142" y="290"/>
                </a:moveTo>
                <a:cubicBezTo>
                  <a:pt x="64" y="290"/>
                  <a:pt x="10" y="271"/>
                  <a:pt x="10" y="253"/>
                </a:cubicBezTo>
                <a:cubicBezTo>
                  <a:pt x="10" y="249"/>
                  <a:pt x="14" y="245"/>
                  <a:pt x="18" y="242"/>
                </a:cubicBezTo>
                <a:cubicBezTo>
                  <a:pt x="43" y="257"/>
                  <a:pt x="94" y="265"/>
                  <a:pt x="142" y="265"/>
                </a:cubicBezTo>
                <a:cubicBezTo>
                  <a:pt x="190" y="265"/>
                  <a:pt x="240" y="257"/>
                  <a:pt x="266" y="242"/>
                </a:cubicBezTo>
                <a:cubicBezTo>
                  <a:pt x="270" y="245"/>
                  <a:pt x="274" y="249"/>
                  <a:pt x="274" y="253"/>
                </a:cubicBezTo>
                <a:cubicBezTo>
                  <a:pt x="274" y="271"/>
                  <a:pt x="220" y="290"/>
                  <a:pt x="142" y="290"/>
                </a:cubicBezTo>
                <a:close/>
                <a:moveTo>
                  <a:pt x="274" y="219"/>
                </a:moveTo>
                <a:cubicBezTo>
                  <a:pt x="274" y="223"/>
                  <a:pt x="271" y="228"/>
                  <a:pt x="264" y="232"/>
                </a:cubicBezTo>
                <a:cubicBezTo>
                  <a:pt x="264" y="232"/>
                  <a:pt x="264" y="232"/>
                  <a:pt x="263" y="233"/>
                </a:cubicBezTo>
                <a:cubicBezTo>
                  <a:pt x="244" y="245"/>
                  <a:pt x="199" y="255"/>
                  <a:pt x="142" y="255"/>
                </a:cubicBezTo>
                <a:cubicBezTo>
                  <a:pt x="84" y="255"/>
                  <a:pt x="40" y="245"/>
                  <a:pt x="20" y="233"/>
                </a:cubicBezTo>
                <a:cubicBezTo>
                  <a:pt x="20" y="232"/>
                  <a:pt x="20" y="232"/>
                  <a:pt x="19" y="232"/>
                </a:cubicBezTo>
                <a:cubicBezTo>
                  <a:pt x="13" y="228"/>
                  <a:pt x="10" y="223"/>
                  <a:pt x="10" y="219"/>
                </a:cubicBezTo>
                <a:cubicBezTo>
                  <a:pt x="10" y="167"/>
                  <a:pt x="10" y="167"/>
                  <a:pt x="10" y="167"/>
                </a:cubicBezTo>
                <a:cubicBezTo>
                  <a:pt x="31" y="186"/>
                  <a:pt x="88" y="195"/>
                  <a:pt x="142" y="195"/>
                </a:cubicBezTo>
                <a:cubicBezTo>
                  <a:pt x="196" y="195"/>
                  <a:pt x="252" y="186"/>
                  <a:pt x="274" y="167"/>
                </a:cubicBezTo>
                <a:lnTo>
                  <a:pt x="274" y="219"/>
                </a:lnTo>
                <a:close/>
                <a:moveTo>
                  <a:pt x="142" y="186"/>
                </a:moveTo>
                <a:cubicBezTo>
                  <a:pt x="64" y="186"/>
                  <a:pt x="10" y="167"/>
                  <a:pt x="10" y="150"/>
                </a:cubicBezTo>
                <a:cubicBezTo>
                  <a:pt x="10" y="145"/>
                  <a:pt x="14" y="141"/>
                  <a:pt x="18" y="138"/>
                </a:cubicBezTo>
                <a:cubicBezTo>
                  <a:pt x="43" y="153"/>
                  <a:pt x="94" y="161"/>
                  <a:pt x="142" y="161"/>
                </a:cubicBezTo>
                <a:cubicBezTo>
                  <a:pt x="190" y="161"/>
                  <a:pt x="240" y="153"/>
                  <a:pt x="266" y="138"/>
                </a:cubicBezTo>
                <a:cubicBezTo>
                  <a:pt x="270" y="141"/>
                  <a:pt x="274" y="145"/>
                  <a:pt x="274" y="150"/>
                </a:cubicBezTo>
                <a:cubicBezTo>
                  <a:pt x="274" y="167"/>
                  <a:pt x="220" y="186"/>
                  <a:pt x="142" y="186"/>
                </a:cubicBezTo>
                <a:close/>
                <a:moveTo>
                  <a:pt x="274" y="115"/>
                </a:moveTo>
                <a:cubicBezTo>
                  <a:pt x="274" y="120"/>
                  <a:pt x="271" y="124"/>
                  <a:pt x="264" y="128"/>
                </a:cubicBezTo>
                <a:cubicBezTo>
                  <a:pt x="264" y="128"/>
                  <a:pt x="263" y="129"/>
                  <a:pt x="263" y="129"/>
                </a:cubicBezTo>
                <a:cubicBezTo>
                  <a:pt x="243" y="142"/>
                  <a:pt x="199" y="152"/>
                  <a:pt x="142" y="152"/>
                </a:cubicBezTo>
                <a:cubicBezTo>
                  <a:pt x="85" y="152"/>
                  <a:pt x="40" y="142"/>
                  <a:pt x="21" y="129"/>
                </a:cubicBezTo>
                <a:cubicBezTo>
                  <a:pt x="20" y="129"/>
                  <a:pt x="20" y="128"/>
                  <a:pt x="19" y="128"/>
                </a:cubicBezTo>
                <a:cubicBezTo>
                  <a:pt x="13" y="124"/>
                  <a:pt x="10" y="120"/>
                  <a:pt x="10" y="115"/>
                </a:cubicBezTo>
                <a:cubicBezTo>
                  <a:pt x="10" y="63"/>
                  <a:pt x="10" y="63"/>
                  <a:pt x="10" y="63"/>
                </a:cubicBezTo>
                <a:cubicBezTo>
                  <a:pt x="31" y="82"/>
                  <a:pt x="88" y="92"/>
                  <a:pt x="142" y="92"/>
                </a:cubicBezTo>
                <a:cubicBezTo>
                  <a:pt x="196" y="92"/>
                  <a:pt x="252" y="82"/>
                  <a:pt x="274" y="63"/>
                </a:cubicBezTo>
                <a:lnTo>
                  <a:pt x="274" y="115"/>
                </a:lnTo>
                <a:close/>
                <a:moveTo>
                  <a:pt x="142" y="82"/>
                </a:moveTo>
                <a:cubicBezTo>
                  <a:pt x="64" y="82"/>
                  <a:pt x="10" y="63"/>
                  <a:pt x="10" y="46"/>
                </a:cubicBezTo>
                <a:cubicBezTo>
                  <a:pt x="10" y="29"/>
                  <a:pt x="64" y="10"/>
                  <a:pt x="142" y="10"/>
                </a:cubicBezTo>
                <a:cubicBezTo>
                  <a:pt x="220" y="10"/>
                  <a:pt x="274" y="29"/>
                  <a:pt x="274" y="46"/>
                </a:cubicBezTo>
                <a:cubicBezTo>
                  <a:pt x="274" y="63"/>
                  <a:pt x="220" y="82"/>
                  <a:pt x="142" y="8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Trebuchet MS" panose="020B0703020202090204" pitchFamily="34" charset="0"/>
            </a:endParaRPr>
          </a:p>
        </p:txBody>
      </p:sp>
      <p:sp>
        <p:nvSpPr>
          <p:cNvPr id="36" name="Freeform 145">
            <a:extLst>
              <a:ext uri="{FF2B5EF4-FFF2-40B4-BE49-F238E27FC236}">
                <a16:creationId xmlns:a16="http://schemas.microsoft.com/office/drawing/2014/main" id="{2840E686-145C-4DEB-A1AA-FF2D83884E8C}"/>
              </a:ext>
            </a:extLst>
          </p:cNvPr>
          <p:cNvSpPr>
            <a:spLocks noEditPoints="1"/>
          </p:cNvSpPr>
          <p:nvPr/>
        </p:nvSpPr>
        <p:spPr bwMode="auto">
          <a:xfrm>
            <a:off x="4853545" y="2582530"/>
            <a:ext cx="342000" cy="342000"/>
          </a:xfrm>
          <a:custGeom>
            <a:avLst/>
            <a:gdLst>
              <a:gd name="T0" fmla="*/ 301 w 615"/>
              <a:gd name="T1" fmla="*/ 7 h 675"/>
              <a:gd name="T2" fmla="*/ 315 w 615"/>
              <a:gd name="T3" fmla="*/ 7 h 675"/>
              <a:gd name="T4" fmla="*/ 374 w 615"/>
              <a:gd name="T5" fmla="*/ 140 h 675"/>
              <a:gd name="T6" fmla="*/ 384 w 615"/>
              <a:gd name="T7" fmla="*/ 150 h 675"/>
              <a:gd name="T8" fmla="*/ 311 w 615"/>
              <a:gd name="T9" fmla="*/ 223 h 675"/>
              <a:gd name="T10" fmla="*/ 310 w 615"/>
              <a:gd name="T11" fmla="*/ 223 h 675"/>
              <a:gd name="T12" fmla="*/ 309 w 615"/>
              <a:gd name="T13" fmla="*/ 224 h 675"/>
              <a:gd name="T14" fmla="*/ 306 w 615"/>
              <a:gd name="T15" fmla="*/ 224 h 675"/>
              <a:gd name="T16" fmla="*/ 305 w 615"/>
              <a:gd name="T17" fmla="*/ 223 h 675"/>
              <a:gd name="T18" fmla="*/ 304 w 615"/>
              <a:gd name="T19" fmla="*/ 223 h 675"/>
              <a:gd name="T20" fmla="*/ 231 w 615"/>
              <a:gd name="T21" fmla="*/ 150 h 675"/>
              <a:gd name="T22" fmla="*/ 241 w 615"/>
              <a:gd name="T23" fmla="*/ 140 h 675"/>
              <a:gd name="T24" fmla="*/ 609 w 615"/>
              <a:gd name="T25" fmla="*/ 197 h 675"/>
              <a:gd name="T26" fmla="*/ 402 w 615"/>
              <a:gd name="T27" fmla="*/ 524 h 675"/>
              <a:gd name="T28" fmla="*/ 315 w 615"/>
              <a:gd name="T29" fmla="*/ 546 h 675"/>
              <a:gd name="T30" fmla="*/ 374 w 615"/>
              <a:gd name="T31" fmla="*/ 591 h 675"/>
              <a:gd name="T32" fmla="*/ 384 w 615"/>
              <a:gd name="T33" fmla="*/ 601 h 675"/>
              <a:gd name="T34" fmla="*/ 311 w 615"/>
              <a:gd name="T35" fmla="*/ 673 h 675"/>
              <a:gd name="T36" fmla="*/ 310 w 615"/>
              <a:gd name="T37" fmla="*/ 674 h 675"/>
              <a:gd name="T38" fmla="*/ 309 w 615"/>
              <a:gd name="T39" fmla="*/ 675 h 675"/>
              <a:gd name="T40" fmla="*/ 306 w 615"/>
              <a:gd name="T41" fmla="*/ 675 h 675"/>
              <a:gd name="T42" fmla="*/ 305 w 615"/>
              <a:gd name="T43" fmla="*/ 674 h 675"/>
              <a:gd name="T44" fmla="*/ 304 w 615"/>
              <a:gd name="T45" fmla="*/ 673 h 675"/>
              <a:gd name="T46" fmla="*/ 231 w 615"/>
              <a:gd name="T47" fmla="*/ 601 h 675"/>
              <a:gd name="T48" fmla="*/ 241 w 615"/>
              <a:gd name="T49" fmla="*/ 591 h 675"/>
              <a:gd name="T50" fmla="*/ 301 w 615"/>
              <a:gd name="T51" fmla="*/ 546 h 675"/>
              <a:gd name="T52" fmla="*/ 213 w 615"/>
              <a:gd name="T53" fmla="*/ 524 h 675"/>
              <a:gd name="T54" fmla="*/ 6 w 615"/>
              <a:gd name="T55" fmla="*/ 197 h 675"/>
              <a:gd name="T56" fmla="*/ 83 w 615"/>
              <a:gd name="T57" fmla="*/ 123 h 675"/>
              <a:gd name="T58" fmla="*/ 275 w 615"/>
              <a:gd name="T59" fmla="*/ 98 h 675"/>
              <a:gd name="T60" fmla="*/ 275 w 615"/>
              <a:gd name="T61" fmla="*/ 112 h 675"/>
              <a:gd name="T62" fmla="*/ 15 w 615"/>
              <a:gd name="T63" fmla="*/ 182 h 675"/>
              <a:gd name="T64" fmla="*/ 18 w 615"/>
              <a:gd name="T65" fmla="*/ 191 h 675"/>
              <a:gd name="T66" fmla="*/ 597 w 615"/>
              <a:gd name="T67" fmla="*/ 191 h 675"/>
              <a:gd name="T68" fmla="*/ 601 w 615"/>
              <a:gd name="T69" fmla="*/ 182 h 675"/>
              <a:gd name="T70" fmla="*/ 340 w 615"/>
              <a:gd name="T71" fmla="*/ 112 h 675"/>
              <a:gd name="T72" fmla="*/ 340 w 615"/>
              <a:gd name="T73" fmla="*/ 98 h 675"/>
              <a:gd name="T74" fmla="*/ 615 w 615"/>
              <a:gd name="T75" fmla="*/ 180 h 675"/>
              <a:gd name="T76" fmla="*/ 577 w 615"/>
              <a:gd name="T77" fmla="*/ 221 h 675"/>
              <a:gd name="T78" fmla="*/ 38 w 615"/>
              <a:gd name="T79" fmla="*/ 221 h 675"/>
              <a:gd name="T80" fmla="*/ 225 w 615"/>
              <a:gd name="T81" fmla="*/ 516 h 675"/>
              <a:gd name="T82" fmla="*/ 308 w 615"/>
              <a:gd name="T83" fmla="*/ 532 h 675"/>
              <a:gd name="T84" fmla="*/ 390 w 615"/>
              <a:gd name="T85" fmla="*/ 516 h 675"/>
              <a:gd name="T86" fmla="*/ 577 w 615"/>
              <a:gd name="T87" fmla="*/ 221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5" h="675">
                <a:moveTo>
                  <a:pt x="301" y="200"/>
                </a:moveTo>
                <a:cubicBezTo>
                  <a:pt x="301" y="7"/>
                  <a:pt x="301" y="7"/>
                  <a:pt x="301" y="7"/>
                </a:cubicBezTo>
                <a:cubicBezTo>
                  <a:pt x="301" y="3"/>
                  <a:pt x="304" y="0"/>
                  <a:pt x="308" y="0"/>
                </a:cubicBezTo>
                <a:cubicBezTo>
                  <a:pt x="311" y="0"/>
                  <a:pt x="315" y="3"/>
                  <a:pt x="315" y="7"/>
                </a:cubicBezTo>
                <a:cubicBezTo>
                  <a:pt x="315" y="200"/>
                  <a:pt x="315" y="200"/>
                  <a:pt x="315" y="200"/>
                </a:cubicBezTo>
                <a:cubicBezTo>
                  <a:pt x="374" y="140"/>
                  <a:pt x="374" y="140"/>
                  <a:pt x="374" y="140"/>
                </a:cubicBezTo>
                <a:cubicBezTo>
                  <a:pt x="377" y="137"/>
                  <a:pt x="382" y="137"/>
                  <a:pt x="384" y="140"/>
                </a:cubicBezTo>
                <a:cubicBezTo>
                  <a:pt x="387" y="143"/>
                  <a:pt x="387" y="147"/>
                  <a:pt x="384" y="150"/>
                </a:cubicBezTo>
                <a:cubicBezTo>
                  <a:pt x="313" y="222"/>
                  <a:pt x="313" y="222"/>
                  <a:pt x="313" y="222"/>
                </a:cubicBezTo>
                <a:cubicBezTo>
                  <a:pt x="312" y="222"/>
                  <a:pt x="312" y="223"/>
                  <a:pt x="311" y="223"/>
                </a:cubicBezTo>
                <a:cubicBezTo>
                  <a:pt x="311" y="223"/>
                  <a:pt x="311" y="223"/>
                  <a:pt x="311" y="223"/>
                </a:cubicBezTo>
                <a:cubicBezTo>
                  <a:pt x="311" y="223"/>
                  <a:pt x="310" y="223"/>
                  <a:pt x="310" y="223"/>
                </a:cubicBezTo>
                <a:cubicBezTo>
                  <a:pt x="310" y="224"/>
                  <a:pt x="310" y="224"/>
                  <a:pt x="310" y="224"/>
                </a:cubicBezTo>
                <a:cubicBezTo>
                  <a:pt x="309" y="224"/>
                  <a:pt x="309" y="224"/>
                  <a:pt x="309" y="224"/>
                </a:cubicBezTo>
                <a:cubicBezTo>
                  <a:pt x="308" y="224"/>
                  <a:pt x="308" y="224"/>
                  <a:pt x="308" y="224"/>
                </a:cubicBezTo>
                <a:cubicBezTo>
                  <a:pt x="307" y="224"/>
                  <a:pt x="307" y="224"/>
                  <a:pt x="306" y="224"/>
                </a:cubicBezTo>
                <a:cubicBezTo>
                  <a:pt x="306" y="224"/>
                  <a:pt x="306" y="224"/>
                  <a:pt x="306" y="224"/>
                </a:cubicBezTo>
                <a:cubicBezTo>
                  <a:pt x="305" y="224"/>
                  <a:pt x="305" y="224"/>
                  <a:pt x="305" y="223"/>
                </a:cubicBezTo>
                <a:cubicBezTo>
                  <a:pt x="305" y="223"/>
                  <a:pt x="304" y="223"/>
                  <a:pt x="304" y="223"/>
                </a:cubicBezTo>
                <a:cubicBezTo>
                  <a:pt x="304" y="223"/>
                  <a:pt x="304" y="223"/>
                  <a:pt x="304" y="223"/>
                </a:cubicBezTo>
                <a:cubicBezTo>
                  <a:pt x="303" y="223"/>
                  <a:pt x="303" y="222"/>
                  <a:pt x="303" y="222"/>
                </a:cubicBezTo>
                <a:cubicBezTo>
                  <a:pt x="231" y="150"/>
                  <a:pt x="231" y="150"/>
                  <a:pt x="231" y="150"/>
                </a:cubicBezTo>
                <a:cubicBezTo>
                  <a:pt x="228" y="147"/>
                  <a:pt x="228" y="143"/>
                  <a:pt x="231" y="140"/>
                </a:cubicBezTo>
                <a:cubicBezTo>
                  <a:pt x="233" y="137"/>
                  <a:pt x="238" y="137"/>
                  <a:pt x="241" y="140"/>
                </a:cubicBezTo>
                <a:lnTo>
                  <a:pt x="301" y="200"/>
                </a:lnTo>
                <a:close/>
                <a:moveTo>
                  <a:pt x="609" y="197"/>
                </a:moveTo>
                <a:cubicBezTo>
                  <a:pt x="505" y="361"/>
                  <a:pt x="505" y="361"/>
                  <a:pt x="505" y="361"/>
                </a:cubicBezTo>
                <a:cubicBezTo>
                  <a:pt x="454" y="442"/>
                  <a:pt x="402" y="523"/>
                  <a:pt x="402" y="524"/>
                </a:cubicBezTo>
                <a:cubicBezTo>
                  <a:pt x="402" y="524"/>
                  <a:pt x="402" y="524"/>
                  <a:pt x="402" y="524"/>
                </a:cubicBezTo>
                <a:cubicBezTo>
                  <a:pt x="393" y="538"/>
                  <a:pt x="348" y="545"/>
                  <a:pt x="315" y="546"/>
                </a:cubicBezTo>
                <a:cubicBezTo>
                  <a:pt x="315" y="651"/>
                  <a:pt x="315" y="651"/>
                  <a:pt x="315" y="651"/>
                </a:cubicBezTo>
                <a:cubicBezTo>
                  <a:pt x="374" y="591"/>
                  <a:pt x="374" y="591"/>
                  <a:pt x="374" y="591"/>
                </a:cubicBezTo>
                <a:cubicBezTo>
                  <a:pt x="377" y="588"/>
                  <a:pt x="382" y="588"/>
                  <a:pt x="384" y="591"/>
                </a:cubicBezTo>
                <a:cubicBezTo>
                  <a:pt x="387" y="594"/>
                  <a:pt x="387" y="598"/>
                  <a:pt x="384" y="601"/>
                </a:cubicBezTo>
                <a:cubicBezTo>
                  <a:pt x="313" y="673"/>
                  <a:pt x="313" y="673"/>
                  <a:pt x="313" y="673"/>
                </a:cubicBezTo>
                <a:cubicBezTo>
                  <a:pt x="312" y="673"/>
                  <a:pt x="312" y="673"/>
                  <a:pt x="311" y="673"/>
                </a:cubicBezTo>
                <a:cubicBezTo>
                  <a:pt x="311" y="674"/>
                  <a:pt x="311" y="674"/>
                  <a:pt x="311" y="674"/>
                </a:cubicBezTo>
                <a:cubicBezTo>
                  <a:pt x="311" y="674"/>
                  <a:pt x="310" y="674"/>
                  <a:pt x="310" y="674"/>
                </a:cubicBezTo>
                <a:cubicBezTo>
                  <a:pt x="310" y="674"/>
                  <a:pt x="310" y="674"/>
                  <a:pt x="310" y="674"/>
                </a:cubicBezTo>
                <a:cubicBezTo>
                  <a:pt x="309" y="674"/>
                  <a:pt x="309" y="674"/>
                  <a:pt x="309" y="675"/>
                </a:cubicBezTo>
                <a:cubicBezTo>
                  <a:pt x="308" y="675"/>
                  <a:pt x="308" y="675"/>
                  <a:pt x="308" y="675"/>
                </a:cubicBezTo>
                <a:cubicBezTo>
                  <a:pt x="307" y="675"/>
                  <a:pt x="307" y="675"/>
                  <a:pt x="306" y="675"/>
                </a:cubicBezTo>
                <a:cubicBezTo>
                  <a:pt x="306" y="674"/>
                  <a:pt x="306" y="674"/>
                  <a:pt x="306" y="674"/>
                </a:cubicBezTo>
                <a:cubicBezTo>
                  <a:pt x="305" y="674"/>
                  <a:pt x="305" y="674"/>
                  <a:pt x="305" y="674"/>
                </a:cubicBezTo>
                <a:cubicBezTo>
                  <a:pt x="305" y="674"/>
                  <a:pt x="304" y="674"/>
                  <a:pt x="304" y="674"/>
                </a:cubicBezTo>
                <a:cubicBezTo>
                  <a:pt x="304" y="674"/>
                  <a:pt x="304" y="674"/>
                  <a:pt x="304" y="673"/>
                </a:cubicBezTo>
                <a:cubicBezTo>
                  <a:pt x="303" y="673"/>
                  <a:pt x="303" y="673"/>
                  <a:pt x="303" y="673"/>
                </a:cubicBezTo>
                <a:cubicBezTo>
                  <a:pt x="231" y="601"/>
                  <a:pt x="231" y="601"/>
                  <a:pt x="231" y="601"/>
                </a:cubicBezTo>
                <a:cubicBezTo>
                  <a:pt x="228" y="598"/>
                  <a:pt x="228" y="594"/>
                  <a:pt x="231" y="591"/>
                </a:cubicBezTo>
                <a:cubicBezTo>
                  <a:pt x="233" y="588"/>
                  <a:pt x="238" y="588"/>
                  <a:pt x="241" y="591"/>
                </a:cubicBezTo>
                <a:cubicBezTo>
                  <a:pt x="301" y="651"/>
                  <a:pt x="301" y="651"/>
                  <a:pt x="301" y="651"/>
                </a:cubicBezTo>
                <a:cubicBezTo>
                  <a:pt x="301" y="546"/>
                  <a:pt x="301" y="546"/>
                  <a:pt x="301" y="546"/>
                </a:cubicBezTo>
                <a:cubicBezTo>
                  <a:pt x="268" y="545"/>
                  <a:pt x="223" y="538"/>
                  <a:pt x="213" y="524"/>
                </a:cubicBezTo>
                <a:cubicBezTo>
                  <a:pt x="213" y="524"/>
                  <a:pt x="213" y="524"/>
                  <a:pt x="213" y="524"/>
                </a:cubicBezTo>
                <a:cubicBezTo>
                  <a:pt x="213" y="523"/>
                  <a:pt x="123" y="382"/>
                  <a:pt x="62" y="285"/>
                </a:cubicBezTo>
                <a:cubicBezTo>
                  <a:pt x="6" y="197"/>
                  <a:pt x="6" y="197"/>
                  <a:pt x="6" y="197"/>
                </a:cubicBezTo>
                <a:cubicBezTo>
                  <a:pt x="2" y="192"/>
                  <a:pt x="0" y="186"/>
                  <a:pt x="0" y="180"/>
                </a:cubicBezTo>
                <a:cubicBezTo>
                  <a:pt x="0" y="158"/>
                  <a:pt x="29" y="138"/>
                  <a:pt x="83" y="123"/>
                </a:cubicBezTo>
                <a:cubicBezTo>
                  <a:pt x="133" y="109"/>
                  <a:pt x="201" y="100"/>
                  <a:pt x="275" y="98"/>
                </a:cubicBezTo>
                <a:cubicBezTo>
                  <a:pt x="275" y="98"/>
                  <a:pt x="275" y="98"/>
                  <a:pt x="275" y="98"/>
                </a:cubicBezTo>
                <a:cubicBezTo>
                  <a:pt x="279" y="98"/>
                  <a:pt x="282" y="101"/>
                  <a:pt x="282" y="105"/>
                </a:cubicBezTo>
                <a:cubicBezTo>
                  <a:pt x="282" y="109"/>
                  <a:pt x="279" y="112"/>
                  <a:pt x="275" y="112"/>
                </a:cubicBezTo>
                <a:cubicBezTo>
                  <a:pt x="114" y="117"/>
                  <a:pt x="14" y="151"/>
                  <a:pt x="14" y="180"/>
                </a:cubicBezTo>
                <a:cubicBezTo>
                  <a:pt x="14" y="181"/>
                  <a:pt x="14" y="182"/>
                  <a:pt x="15" y="182"/>
                </a:cubicBezTo>
                <a:cubicBezTo>
                  <a:pt x="15" y="185"/>
                  <a:pt x="16" y="187"/>
                  <a:pt x="17" y="189"/>
                </a:cubicBezTo>
                <a:cubicBezTo>
                  <a:pt x="18" y="191"/>
                  <a:pt x="18" y="191"/>
                  <a:pt x="18" y="191"/>
                </a:cubicBezTo>
                <a:cubicBezTo>
                  <a:pt x="40" y="220"/>
                  <a:pt x="153" y="249"/>
                  <a:pt x="308" y="249"/>
                </a:cubicBezTo>
                <a:cubicBezTo>
                  <a:pt x="462" y="249"/>
                  <a:pt x="575" y="220"/>
                  <a:pt x="597" y="191"/>
                </a:cubicBezTo>
                <a:cubicBezTo>
                  <a:pt x="598" y="189"/>
                  <a:pt x="598" y="189"/>
                  <a:pt x="598" y="189"/>
                </a:cubicBezTo>
                <a:cubicBezTo>
                  <a:pt x="599" y="187"/>
                  <a:pt x="600" y="185"/>
                  <a:pt x="601" y="182"/>
                </a:cubicBezTo>
                <a:cubicBezTo>
                  <a:pt x="601" y="182"/>
                  <a:pt x="601" y="181"/>
                  <a:pt x="601" y="180"/>
                </a:cubicBezTo>
                <a:cubicBezTo>
                  <a:pt x="601" y="151"/>
                  <a:pt x="501" y="117"/>
                  <a:pt x="340" y="112"/>
                </a:cubicBezTo>
                <a:cubicBezTo>
                  <a:pt x="336" y="112"/>
                  <a:pt x="333" y="109"/>
                  <a:pt x="333" y="105"/>
                </a:cubicBezTo>
                <a:cubicBezTo>
                  <a:pt x="333" y="101"/>
                  <a:pt x="336" y="98"/>
                  <a:pt x="340" y="98"/>
                </a:cubicBezTo>
                <a:cubicBezTo>
                  <a:pt x="414" y="100"/>
                  <a:pt x="482" y="109"/>
                  <a:pt x="532" y="123"/>
                </a:cubicBezTo>
                <a:cubicBezTo>
                  <a:pt x="586" y="138"/>
                  <a:pt x="615" y="158"/>
                  <a:pt x="615" y="180"/>
                </a:cubicBezTo>
                <a:cubicBezTo>
                  <a:pt x="615" y="186"/>
                  <a:pt x="613" y="192"/>
                  <a:pt x="609" y="197"/>
                </a:cubicBezTo>
                <a:close/>
                <a:moveTo>
                  <a:pt x="577" y="221"/>
                </a:moveTo>
                <a:cubicBezTo>
                  <a:pt x="522" y="248"/>
                  <a:pt x="412" y="263"/>
                  <a:pt x="308" y="263"/>
                </a:cubicBezTo>
                <a:cubicBezTo>
                  <a:pt x="203" y="263"/>
                  <a:pt x="94" y="248"/>
                  <a:pt x="38" y="221"/>
                </a:cubicBezTo>
                <a:cubicBezTo>
                  <a:pt x="73" y="277"/>
                  <a:pt x="73" y="277"/>
                  <a:pt x="73" y="277"/>
                </a:cubicBezTo>
                <a:cubicBezTo>
                  <a:pt x="201" y="479"/>
                  <a:pt x="221" y="511"/>
                  <a:pt x="225" y="516"/>
                </a:cubicBezTo>
                <a:cubicBezTo>
                  <a:pt x="225" y="516"/>
                  <a:pt x="225" y="516"/>
                  <a:pt x="225" y="517"/>
                </a:cubicBezTo>
                <a:cubicBezTo>
                  <a:pt x="229" y="523"/>
                  <a:pt x="266" y="532"/>
                  <a:pt x="308" y="532"/>
                </a:cubicBezTo>
                <a:cubicBezTo>
                  <a:pt x="349" y="532"/>
                  <a:pt x="386" y="523"/>
                  <a:pt x="390" y="517"/>
                </a:cubicBezTo>
                <a:cubicBezTo>
                  <a:pt x="390" y="516"/>
                  <a:pt x="390" y="516"/>
                  <a:pt x="390" y="516"/>
                </a:cubicBezTo>
                <a:cubicBezTo>
                  <a:pt x="392" y="514"/>
                  <a:pt x="403" y="496"/>
                  <a:pt x="493" y="353"/>
                </a:cubicBezTo>
                <a:lnTo>
                  <a:pt x="577" y="22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Trebuchet MS" panose="020B0703020202090204" pitchFamily="34" charset="0"/>
            </a:endParaRPr>
          </a:p>
        </p:txBody>
      </p:sp>
      <p:sp>
        <p:nvSpPr>
          <p:cNvPr id="37" name="Freeform 123">
            <a:extLst>
              <a:ext uri="{FF2B5EF4-FFF2-40B4-BE49-F238E27FC236}">
                <a16:creationId xmlns:a16="http://schemas.microsoft.com/office/drawing/2014/main" id="{2A50F599-EFC4-4C52-9AC5-9C205D388E62}"/>
              </a:ext>
            </a:extLst>
          </p:cNvPr>
          <p:cNvSpPr>
            <a:spLocks noEditPoints="1"/>
          </p:cNvSpPr>
          <p:nvPr/>
        </p:nvSpPr>
        <p:spPr bwMode="auto">
          <a:xfrm>
            <a:off x="1859412" y="3535386"/>
            <a:ext cx="404482" cy="316819"/>
          </a:xfrm>
          <a:custGeom>
            <a:avLst/>
            <a:gdLst>
              <a:gd name="T0" fmla="*/ 385 w 607"/>
              <a:gd name="T1" fmla="*/ 140 h 476"/>
              <a:gd name="T2" fmla="*/ 277 w 607"/>
              <a:gd name="T3" fmla="*/ 41 h 476"/>
              <a:gd name="T4" fmla="*/ 224 w 607"/>
              <a:gd name="T5" fmla="*/ 58 h 476"/>
              <a:gd name="T6" fmla="*/ 4 w 607"/>
              <a:gd name="T7" fmla="*/ 1 h 476"/>
              <a:gd name="T8" fmla="*/ 0 w 607"/>
              <a:gd name="T9" fmla="*/ 469 h 476"/>
              <a:gd name="T10" fmla="*/ 607 w 607"/>
              <a:gd name="T11" fmla="*/ 469 h 476"/>
              <a:gd name="T12" fmla="*/ 600 w 607"/>
              <a:gd name="T13" fmla="*/ 165 h 476"/>
              <a:gd name="T14" fmla="*/ 260 w 607"/>
              <a:gd name="T15" fmla="*/ 61 h 476"/>
              <a:gd name="T16" fmla="*/ 222 w 607"/>
              <a:gd name="T17" fmla="*/ 187 h 476"/>
              <a:gd name="T18" fmla="*/ 222 w 607"/>
              <a:gd name="T19" fmla="*/ 73 h 476"/>
              <a:gd name="T20" fmla="*/ 162 w 607"/>
              <a:gd name="T21" fmla="*/ 206 h 476"/>
              <a:gd name="T22" fmla="*/ 185 w 607"/>
              <a:gd name="T23" fmla="*/ 199 h 476"/>
              <a:gd name="T24" fmla="*/ 125 w 607"/>
              <a:gd name="T25" fmla="*/ 103 h 476"/>
              <a:gd name="T26" fmla="*/ 111 w 607"/>
              <a:gd name="T27" fmla="*/ 214 h 476"/>
              <a:gd name="T28" fmla="*/ 111 w 607"/>
              <a:gd name="T29" fmla="*/ 101 h 476"/>
              <a:gd name="T30" fmla="*/ 51 w 607"/>
              <a:gd name="T31" fmla="*/ 173 h 476"/>
              <a:gd name="T32" fmla="*/ 74 w 607"/>
              <a:gd name="T33" fmla="*/ 188 h 476"/>
              <a:gd name="T34" fmla="*/ 371 w 607"/>
              <a:gd name="T35" fmla="*/ 146 h 476"/>
              <a:gd name="T36" fmla="*/ 334 w 607"/>
              <a:gd name="T37" fmla="*/ 238 h 476"/>
              <a:gd name="T38" fmla="*/ 334 w 607"/>
              <a:gd name="T39" fmla="*/ 111 h 476"/>
              <a:gd name="T40" fmla="*/ 533 w 607"/>
              <a:gd name="T41" fmla="*/ 179 h 476"/>
              <a:gd name="T42" fmla="*/ 533 w 607"/>
              <a:gd name="T43" fmla="*/ 310 h 476"/>
              <a:gd name="T44" fmla="*/ 496 w 607"/>
              <a:gd name="T45" fmla="*/ 179 h 476"/>
              <a:gd name="T46" fmla="*/ 482 w 607"/>
              <a:gd name="T47" fmla="*/ 322 h 476"/>
              <a:gd name="T48" fmla="*/ 482 w 607"/>
              <a:gd name="T49" fmla="*/ 179 h 476"/>
              <a:gd name="T50" fmla="*/ 422 w 607"/>
              <a:gd name="T51" fmla="*/ 336 h 476"/>
              <a:gd name="T52" fmla="*/ 445 w 607"/>
              <a:gd name="T53" fmla="*/ 330 h 476"/>
              <a:gd name="T54" fmla="*/ 570 w 607"/>
              <a:gd name="T55" fmla="*/ 179 h 476"/>
              <a:gd name="T56" fmla="*/ 408 w 607"/>
              <a:gd name="T57" fmla="*/ 179 h 476"/>
              <a:gd name="T58" fmla="*/ 385 w 607"/>
              <a:gd name="T59" fmla="*/ 305 h 476"/>
              <a:gd name="T60" fmla="*/ 408 w 607"/>
              <a:gd name="T61" fmla="*/ 179 h 476"/>
              <a:gd name="T62" fmla="*/ 297 w 607"/>
              <a:gd name="T63" fmla="*/ 189 h 476"/>
              <a:gd name="T64" fmla="*/ 282 w 607"/>
              <a:gd name="T65" fmla="*/ 172 h 476"/>
              <a:gd name="T66" fmla="*/ 279 w 607"/>
              <a:gd name="T67" fmla="*/ 170 h 476"/>
              <a:gd name="T68" fmla="*/ 277 w 607"/>
              <a:gd name="T69" fmla="*/ 171 h 476"/>
              <a:gd name="T70" fmla="*/ 277 w 607"/>
              <a:gd name="T71" fmla="*/ 56 h 476"/>
              <a:gd name="T72" fmla="*/ 37 w 607"/>
              <a:gd name="T73" fmla="*/ 163 h 476"/>
              <a:gd name="T74" fmla="*/ 593 w 607"/>
              <a:gd name="T75" fmla="*/ 462 h 476"/>
              <a:gd name="T76" fmla="*/ 77 w 607"/>
              <a:gd name="T77" fmla="*/ 207 h 476"/>
              <a:gd name="T78" fmla="*/ 114 w 607"/>
              <a:gd name="T79" fmla="*/ 233 h 476"/>
              <a:gd name="T80" fmla="*/ 117 w 607"/>
              <a:gd name="T81" fmla="*/ 234 h 476"/>
              <a:gd name="T82" fmla="*/ 118 w 607"/>
              <a:gd name="T83" fmla="*/ 234 h 476"/>
              <a:gd name="T84" fmla="*/ 120 w 607"/>
              <a:gd name="T85" fmla="*/ 233 h 476"/>
              <a:gd name="T86" fmla="*/ 404 w 607"/>
              <a:gd name="T87" fmla="*/ 352 h 476"/>
              <a:gd name="T88" fmla="*/ 406 w 607"/>
              <a:gd name="T89" fmla="*/ 353 h 476"/>
              <a:gd name="T90" fmla="*/ 408 w 607"/>
              <a:gd name="T91" fmla="*/ 353 h 476"/>
              <a:gd name="T92" fmla="*/ 415 w 607"/>
              <a:gd name="T93" fmla="*/ 353 h 476"/>
              <a:gd name="T94" fmla="*/ 454 w 607"/>
              <a:gd name="T95" fmla="*/ 343 h 476"/>
              <a:gd name="T96" fmla="*/ 565 w 607"/>
              <a:gd name="T97" fmla="*/ 317 h 476"/>
              <a:gd name="T98" fmla="*/ 593 w 607"/>
              <a:gd name="T99" fmla="*/ 462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7" h="476">
                <a:moveTo>
                  <a:pt x="600" y="165"/>
                </a:moveTo>
                <a:cubicBezTo>
                  <a:pt x="411" y="165"/>
                  <a:pt x="411" y="165"/>
                  <a:pt x="411" y="165"/>
                </a:cubicBezTo>
                <a:cubicBezTo>
                  <a:pt x="385" y="140"/>
                  <a:pt x="385" y="140"/>
                  <a:pt x="385" y="140"/>
                </a:cubicBezTo>
                <a:cubicBezTo>
                  <a:pt x="384" y="138"/>
                  <a:pt x="382" y="136"/>
                  <a:pt x="380" y="135"/>
                </a:cubicBezTo>
                <a:cubicBezTo>
                  <a:pt x="283" y="43"/>
                  <a:pt x="283" y="43"/>
                  <a:pt x="283" y="43"/>
                </a:cubicBezTo>
                <a:cubicBezTo>
                  <a:pt x="282" y="41"/>
                  <a:pt x="279" y="41"/>
                  <a:pt x="277" y="41"/>
                </a:cubicBezTo>
                <a:cubicBezTo>
                  <a:pt x="232" y="55"/>
                  <a:pt x="232" y="55"/>
                  <a:pt x="232" y="55"/>
                </a:cubicBezTo>
                <a:cubicBezTo>
                  <a:pt x="231" y="55"/>
                  <a:pt x="230" y="55"/>
                  <a:pt x="229" y="55"/>
                </a:cubicBezTo>
                <a:cubicBezTo>
                  <a:pt x="227" y="55"/>
                  <a:pt x="225" y="56"/>
                  <a:pt x="224" y="58"/>
                </a:cubicBezTo>
                <a:cubicBezTo>
                  <a:pt x="120" y="90"/>
                  <a:pt x="120" y="90"/>
                  <a:pt x="120" y="90"/>
                </a:cubicBezTo>
                <a:cubicBezTo>
                  <a:pt x="11" y="2"/>
                  <a:pt x="11" y="2"/>
                  <a:pt x="11" y="2"/>
                </a:cubicBezTo>
                <a:cubicBezTo>
                  <a:pt x="9" y="1"/>
                  <a:pt x="6" y="0"/>
                  <a:pt x="4" y="1"/>
                </a:cubicBezTo>
                <a:cubicBezTo>
                  <a:pt x="1" y="3"/>
                  <a:pt x="0" y="5"/>
                  <a:pt x="0" y="8"/>
                </a:cubicBezTo>
                <a:cubicBezTo>
                  <a:pt x="0" y="151"/>
                  <a:pt x="0" y="151"/>
                  <a:pt x="0" y="151"/>
                </a:cubicBezTo>
                <a:cubicBezTo>
                  <a:pt x="0" y="469"/>
                  <a:pt x="0" y="469"/>
                  <a:pt x="0" y="469"/>
                </a:cubicBezTo>
                <a:cubicBezTo>
                  <a:pt x="0" y="473"/>
                  <a:pt x="3" y="476"/>
                  <a:pt x="7" y="476"/>
                </a:cubicBezTo>
                <a:cubicBezTo>
                  <a:pt x="600" y="476"/>
                  <a:pt x="600" y="476"/>
                  <a:pt x="600" y="476"/>
                </a:cubicBezTo>
                <a:cubicBezTo>
                  <a:pt x="604" y="476"/>
                  <a:pt x="607" y="473"/>
                  <a:pt x="607" y="469"/>
                </a:cubicBezTo>
                <a:cubicBezTo>
                  <a:pt x="607" y="301"/>
                  <a:pt x="607" y="301"/>
                  <a:pt x="607" y="301"/>
                </a:cubicBezTo>
                <a:cubicBezTo>
                  <a:pt x="607" y="172"/>
                  <a:pt x="607" y="172"/>
                  <a:pt x="607" y="172"/>
                </a:cubicBezTo>
                <a:cubicBezTo>
                  <a:pt x="607" y="168"/>
                  <a:pt x="604" y="165"/>
                  <a:pt x="600" y="165"/>
                </a:cubicBezTo>
                <a:close/>
                <a:moveTo>
                  <a:pt x="236" y="183"/>
                </a:moveTo>
                <a:cubicBezTo>
                  <a:pt x="236" y="68"/>
                  <a:pt x="236" y="68"/>
                  <a:pt x="236" y="68"/>
                </a:cubicBezTo>
                <a:cubicBezTo>
                  <a:pt x="260" y="61"/>
                  <a:pt x="260" y="61"/>
                  <a:pt x="260" y="61"/>
                </a:cubicBezTo>
                <a:cubicBezTo>
                  <a:pt x="260" y="176"/>
                  <a:pt x="260" y="176"/>
                  <a:pt x="260" y="176"/>
                </a:cubicBezTo>
                <a:lnTo>
                  <a:pt x="236" y="183"/>
                </a:lnTo>
                <a:close/>
                <a:moveTo>
                  <a:pt x="222" y="187"/>
                </a:moveTo>
                <a:cubicBezTo>
                  <a:pt x="199" y="194"/>
                  <a:pt x="199" y="194"/>
                  <a:pt x="199" y="194"/>
                </a:cubicBezTo>
                <a:cubicBezTo>
                  <a:pt x="199" y="80"/>
                  <a:pt x="199" y="80"/>
                  <a:pt x="199" y="80"/>
                </a:cubicBezTo>
                <a:cubicBezTo>
                  <a:pt x="222" y="73"/>
                  <a:pt x="222" y="73"/>
                  <a:pt x="222" y="73"/>
                </a:cubicBezTo>
                <a:lnTo>
                  <a:pt x="222" y="187"/>
                </a:lnTo>
                <a:close/>
                <a:moveTo>
                  <a:pt x="185" y="199"/>
                </a:moveTo>
                <a:cubicBezTo>
                  <a:pt x="162" y="206"/>
                  <a:pt x="162" y="206"/>
                  <a:pt x="162" y="206"/>
                </a:cubicBezTo>
                <a:cubicBezTo>
                  <a:pt x="162" y="91"/>
                  <a:pt x="162" y="91"/>
                  <a:pt x="162" y="91"/>
                </a:cubicBezTo>
                <a:cubicBezTo>
                  <a:pt x="185" y="84"/>
                  <a:pt x="185" y="84"/>
                  <a:pt x="185" y="84"/>
                </a:cubicBezTo>
                <a:lnTo>
                  <a:pt x="185" y="199"/>
                </a:lnTo>
                <a:close/>
                <a:moveTo>
                  <a:pt x="148" y="210"/>
                </a:moveTo>
                <a:cubicBezTo>
                  <a:pt x="125" y="217"/>
                  <a:pt x="125" y="217"/>
                  <a:pt x="125" y="217"/>
                </a:cubicBezTo>
                <a:cubicBezTo>
                  <a:pt x="125" y="103"/>
                  <a:pt x="125" y="103"/>
                  <a:pt x="125" y="103"/>
                </a:cubicBezTo>
                <a:cubicBezTo>
                  <a:pt x="148" y="96"/>
                  <a:pt x="148" y="96"/>
                  <a:pt x="148" y="96"/>
                </a:cubicBezTo>
                <a:lnTo>
                  <a:pt x="148" y="210"/>
                </a:lnTo>
                <a:close/>
                <a:moveTo>
                  <a:pt x="111" y="214"/>
                </a:moveTo>
                <a:cubicBezTo>
                  <a:pt x="88" y="198"/>
                  <a:pt x="88" y="198"/>
                  <a:pt x="88" y="198"/>
                </a:cubicBezTo>
                <a:cubicBezTo>
                  <a:pt x="88" y="82"/>
                  <a:pt x="88" y="82"/>
                  <a:pt x="88" y="82"/>
                </a:cubicBezTo>
                <a:cubicBezTo>
                  <a:pt x="111" y="101"/>
                  <a:pt x="111" y="101"/>
                  <a:pt x="111" y="101"/>
                </a:cubicBezTo>
                <a:lnTo>
                  <a:pt x="111" y="214"/>
                </a:lnTo>
                <a:close/>
                <a:moveTo>
                  <a:pt x="74" y="188"/>
                </a:moveTo>
                <a:cubicBezTo>
                  <a:pt x="51" y="173"/>
                  <a:pt x="51" y="173"/>
                  <a:pt x="51" y="173"/>
                </a:cubicBezTo>
                <a:cubicBezTo>
                  <a:pt x="51" y="52"/>
                  <a:pt x="51" y="52"/>
                  <a:pt x="51" y="52"/>
                </a:cubicBezTo>
                <a:cubicBezTo>
                  <a:pt x="74" y="71"/>
                  <a:pt x="74" y="71"/>
                  <a:pt x="74" y="71"/>
                </a:cubicBezTo>
                <a:lnTo>
                  <a:pt x="74" y="188"/>
                </a:lnTo>
                <a:close/>
                <a:moveTo>
                  <a:pt x="348" y="256"/>
                </a:moveTo>
                <a:cubicBezTo>
                  <a:pt x="348" y="124"/>
                  <a:pt x="348" y="124"/>
                  <a:pt x="348" y="124"/>
                </a:cubicBezTo>
                <a:cubicBezTo>
                  <a:pt x="371" y="146"/>
                  <a:pt x="371" y="146"/>
                  <a:pt x="371" y="146"/>
                </a:cubicBezTo>
                <a:cubicBezTo>
                  <a:pt x="371" y="286"/>
                  <a:pt x="371" y="286"/>
                  <a:pt x="371" y="286"/>
                </a:cubicBezTo>
                <a:lnTo>
                  <a:pt x="348" y="256"/>
                </a:lnTo>
                <a:close/>
                <a:moveTo>
                  <a:pt x="334" y="238"/>
                </a:moveTo>
                <a:cubicBezTo>
                  <a:pt x="311" y="208"/>
                  <a:pt x="311" y="208"/>
                  <a:pt x="311" y="208"/>
                </a:cubicBezTo>
                <a:cubicBezTo>
                  <a:pt x="311" y="89"/>
                  <a:pt x="311" y="89"/>
                  <a:pt x="311" y="89"/>
                </a:cubicBezTo>
                <a:cubicBezTo>
                  <a:pt x="334" y="111"/>
                  <a:pt x="334" y="111"/>
                  <a:pt x="334" y="111"/>
                </a:cubicBezTo>
                <a:lnTo>
                  <a:pt x="334" y="238"/>
                </a:lnTo>
                <a:close/>
                <a:moveTo>
                  <a:pt x="533" y="310"/>
                </a:moveTo>
                <a:cubicBezTo>
                  <a:pt x="533" y="179"/>
                  <a:pt x="533" y="179"/>
                  <a:pt x="533" y="179"/>
                </a:cubicBezTo>
                <a:cubicBezTo>
                  <a:pt x="556" y="179"/>
                  <a:pt x="556" y="179"/>
                  <a:pt x="556" y="179"/>
                </a:cubicBezTo>
                <a:cubicBezTo>
                  <a:pt x="556" y="304"/>
                  <a:pt x="556" y="304"/>
                  <a:pt x="556" y="304"/>
                </a:cubicBezTo>
                <a:lnTo>
                  <a:pt x="533" y="310"/>
                </a:lnTo>
                <a:close/>
                <a:moveTo>
                  <a:pt x="519" y="313"/>
                </a:moveTo>
                <a:cubicBezTo>
                  <a:pt x="496" y="318"/>
                  <a:pt x="496" y="318"/>
                  <a:pt x="496" y="318"/>
                </a:cubicBezTo>
                <a:cubicBezTo>
                  <a:pt x="496" y="179"/>
                  <a:pt x="496" y="179"/>
                  <a:pt x="496" y="179"/>
                </a:cubicBezTo>
                <a:cubicBezTo>
                  <a:pt x="519" y="179"/>
                  <a:pt x="519" y="179"/>
                  <a:pt x="519" y="179"/>
                </a:cubicBezTo>
                <a:lnTo>
                  <a:pt x="519" y="313"/>
                </a:lnTo>
                <a:close/>
                <a:moveTo>
                  <a:pt x="482" y="322"/>
                </a:moveTo>
                <a:cubicBezTo>
                  <a:pt x="459" y="327"/>
                  <a:pt x="459" y="327"/>
                  <a:pt x="459" y="327"/>
                </a:cubicBezTo>
                <a:cubicBezTo>
                  <a:pt x="459" y="179"/>
                  <a:pt x="459" y="179"/>
                  <a:pt x="459" y="179"/>
                </a:cubicBezTo>
                <a:cubicBezTo>
                  <a:pt x="482" y="179"/>
                  <a:pt x="482" y="179"/>
                  <a:pt x="482" y="179"/>
                </a:cubicBezTo>
                <a:lnTo>
                  <a:pt x="482" y="322"/>
                </a:lnTo>
                <a:close/>
                <a:moveTo>
                  <a:pt x="445" y="330"/>
                </a:moveTo>
                <a:cubicBezTo>
                  <a:pt x="422" y="336"/>
                  <a:pt x="422" y="336"/>
                  <a:pt x="422" y="336"/>
                </a:cubicBezTo>
                <a:cubicBezTo>
                  <a:pt x="422" y="179"/>
                  <a:pt x="422" y="179"/>
                  <a:pt x="422" y="179"/>
                </a:cubicBezTo>
                <a:cubicBezTo>
                  <a:pt x="445" y="179"/>
                  <a:pt x="445" y="179"/>
                  <a:pt x="445" y="179"/>
                </a:cubicBezTo>
                <a:lnTo>
                  <a:pt x="445" y="330"/>
                </a:lnTo>
                <a:close/>
                <a:moveTo>
                  <a:pt x="593" y="296"/>
                </a:moveTo>
                <a:cubicBezTo>
                  <a:pt x="570" y="301"/>
                  <a:pt x="570" y="301"/>
                  <a:pt x="570" y="301"/>
                </a:cubicBezTo>
                <a:cubicBezTo>
                  <a:pt x="570" y="179"/>
                  <a:pt x="570" y="179"/>
                  <a:pt x="570" y="179"/>
                </a:cubicBezTo>
                <a:cubicBezTo>
                  <a:pt x="593" y="179"/>
                  <a:pt x="593" y="179"/>
                  <a:pt x="593" y="179"/>
                </a:cubicBezTo>
                <a:lnTo>
                  <a:pt x="593" y="296"/>
                </a:lnTo>
                <a:close/>
                <a:moveTo>
                  <a:pt x="408" y="179"/>
                </a:moveTo>
                <a:cubicBezTo>
                  <a:pt x="408" y="179"/>
                  <a:pt x="408" y="179"/>
                  <a:pt x="408" y="179"/>
                </a:cubicBezTo>
                <a:cubicBezTo>
                  <a:pt x="408" y="335"/>
                  <a:pt x="408" y="335"/>
                  <a:pt x="408" y="335"/>
                </a:cubicBezTo>
                <a:cubicBezTo>
                  <a:pt x="385" y="305"/>
                  <a:pt x="385" y="305"/>
                  <a:pt x="385" y="305"/>
                </a:cubicBezTo>
                <a:cubicBezTo>
                  <a:pt x="385" y="160"/>
                  <a:pt x="385" y="160"/>
                  <a:pt x="385" y="160"/>
                </a:cubicBezTo>
                <a:cubicBezTo>
                  <a:pt x="403" y="177"/>
                  <a:pt x="403" y="177"/>
                  <a:pt x="403" y="177"/>
                </a:cubicBezTo>
                <a:cubicBezTo>
                  <a:pt x="404" y="178"/>
                  <a:pt x="406" y="179"/>
                  <a:pt x="408" y="179"/>
                </a:cubicBezTo>
                <a:close/>
                <a:moveTo>
                  <a:pt x="277" y="56"/>
                </a:moveTo>
                <a:cubicBezTo>
                  <a:pt x="297" y="75"/>
                  <a:pt x="297" y="75"/>
                  <a:pt x="297" y="75"/>
                </a:cubicBezTo>
                <a:cubicBezTo>
                  <a:pt x="297" y="189"/>
                  <a:pt x="297" y="189"/>
                  <a:pt x="297" y="189"/>
                </a:cubicBezTo>
                <a:cubicBezTo>
                  <a:pt x="284" y="173"/>
                  <a:pt x="284" y="173"/>
                  <a:pt x="284" y="173"/>
                </a:cubicBezTo>
                <a:cubicBezTo>
                  <a:pt x="284" y="173"/>
                  <a:pt x="283" y="172"/>
                  <a:pt x="283" y="172"/>
                </a:cubicBezTo>
                <a:cubicBezTo>
                  <a:pt x="283" y="172"/>
                  <a:pt x="282" y="172"/>
                  <a:pt x="282" y="172"/>
                </a:cubicBezTo>
                <a:cubicBezTo>
                  <a:pt x="282" y="171"/>
                  <a:pt x="281" y="171"/>
                  <a:pt x="281" y="171"/>
                </a:cubicBezTo>
                <a:cubicBezTo>
                  <a:pt x="281" y="171"/>
                  <a:pt x="281" y="171"/>
                  <a:pt x="281" y="171"/>
                </a:cubicBezTo>
                <a:cubicBezTo>
                  <a:pt x="280" y="171"/>
                  <a:pt x="279" y="170"/>
                  <a:pt x="279" y="170"/>
                </a:cubicBezTo>
                <a:cubicBezTo>
                  <a:pt x="279" y="170"/>
                  <a:pt x="279" y="170"/>
                  <a:pt x="279" y="170"/>
                </a:cubicBezTo>
                <a:cubicBezTo>
                  <a:pt x="279" y="170"/>
                  <a:pt x="279" y="170"/>
                  <a:pt x="279" y="170"/>
                </a:cubicBezTo>
                <a:cubicBezTo>
                  <a:pt x="278" y="170"/>
                  <a:pt x="277" y="170"/>
                  <a:pt x="277" y="171"/>
                </a:cubicBezTo>
                <a:cubicBezTo>
                  <a:pt x="274" y="172"/>
                  <a:pt x="274" y="172"/>
                  <a:pt x="274" y="172"/>
                </a:cubicBezTo>
                <a:cubicBezTo>
                  <a:pt x="274" y="57"/>
                  <a:pt x="274" y="57"/>
                  <a:pt x="274" y="57"/>
                </a:cubicBezTo>
                <a:lnTo>
                  <a:pt x="277" y="56"/>
                </a:lnTo>
                <a:close/>
                <a:moveTo>
                  <a:pt x="14" y="22"/>
                </a:moveTo>
                <a:cubicBezTo>
                  <a:pt x="37" y="41"/>
                  <a:pt x="37" y="41"/>
                  <a:pt x="37" y="41"/>
                </a:cubicBezTo>
                <a:cubicBezTo>
                  <a:pt x="37" y="163"/>
                  <a:pt x="37" y="163"/>
                  <a:pt x="37" y="163"/>
                </a:cubicBezTo>
                <a:cubicBezTo>
                  <a:pt x="14" y="147"/>
                  <a:pt x="14" y="147"/>
                  <a:pt x="14" y="147"/>
                </a:cubicBezTo>
                <a:lnTo>
                  <a:pt x="14" y="22"/>
                </a:lnTo>
                <a:close/>
                <a:moveTo>
                  <a:pt x="593" y="462"/>
                </a:moveTo>
                <a:cubicBezTo>
                  <a:pt x="14" y="462"/>
                  <a:pt x="14" y="462"/>
                  <a:pt x="14" y="462"/>
                </a:cubicBezTo>
                <a:cubicBezTo>
                  <a:pt x="14" y="164"/>
                  <a:pt x="14" y="164"/>
                  <a:pt x="14" y="164"/>
                </a:cubicBezTo>
                <a:cubicBezTo>
                  <a:pt x="77" y="207"/>
                  <a:pt x="77" y="207"/>
                  <a:pt x="77" y="207"/>
                </a:cubicBezTo>
                <a:cubicBezTo>
                  <a:pt x="77" y="207"/>
                  <a:pt x="77" y="207"/>
                  <a:pt x="77" y="207"/>
                </a:cubicBezTo>
                <a:cubicBezTo>
                  <a:pt x="114" y="233"/>
                  <a:pt x="114" y="233"/>
                  <a:pt x="114" y="233"/>
                </a:cubicBezTo>
                <a:cubicBezTo>
                  <a:pt x="114" y="233"/>
                  <a:pt x="114" y="233"/>
                  <a:pt x="114" y="233"/>
                </a:cubicBezTo>
                <a:cubicBezTo>
                  <a:pt x="115" y="233"/>
                  <a:pt x="115" y="233"/>
                  <a:pt x="116" y="233"/>
                </a:cubicBezTo>
                <a:cubicBezTo>
                  <a:pt x="116" y="233"/>
                  <a:pt x="116" y="233"/>
                  <a:pt x="116" y="233"/>
                </a:cubicBezTo>
                <a:cubicBezTo>
                  <a:pt x="116" y="233"/>
                  <a:pt x="117" y="234"/>
                  <a:pt x="117" y="234"/>
                </a:cubicBezTo>
                <a:cubicBezTo>
                  <a:pt x="117" y="234"/>
                  <a:pt x="117" y="234"/>
                  <a:pt x="118" y="234"/>
                </a:cubicBezTo>
                <a:cubicBezTo>
                  <a:pt x="118" y="234"/>
                  <a:pt x="118" y="234"/>
                  <a:pt x="118" y="234"/>
                </a:cubicBezTo>
                <a:cubicBezTo>
                  <a:pt x="118" y="234"/>
                  <a:pt x="118" y="234"/>
                  <a:pt x="118" y="234"/>
                </a:cubicBezTo>
                <a:cubicBezTo>
                  <a:pt x="119" y="234"/>
                  <a:pt x="119" y="234"/>
                  <a:pt x="119" y="234"/>
                </a:cubicBezTo>
                <a:cubicBezTo>
                  <a:pt x="119" y="234"/>
                  <a:pt x="120" y="234"/>
                  <a:pt x="120" y="233"/>
                </a:cubicBezTo>
                <a:cubicBezTo>
                  <a:pt x="120" y="233"/>
                  <a:pt x="120" y="233"/>
                  <a:pt x="120" y="233"/>
                </a:cubicBezTo>
                <a:cubicBezTo>
                  <a:pt x="276" y="186"/>
                  <a:pt x="276" y="186"/>
                  <a:pt x="276" y="186"/>
                </a:cubicBezTo>
                <a:cubicBezTo>
                  <a:pt x="402" y="350"/>
                  <a:pt x="402" y="350"/>
                  <a:pt x="402" y="350"/>
                </a:cubicBezTo>
                <a:cubicBezTo>
                  <a:pt x="403" y="351"/>
                  <a:pt x="403" y="351"/>
                  <a:pt x="404" y="352"/>
                </a:cubicBezTo>
                <a:cubicBezTo>
                  <a:pt x="404" y="352"/>
                  <a:pt x="404" y="352"/>
                  <a:pt x="404" y="352"/>
                </a:cubicBezTo>
                <a:cubicBezTo>
                  <a:pt x="405" y="352"/>
                  <a:pt x="405" y="353"/>
                  <a:pt x="405" y="353"/>
                </a:cubicBezTo>
                <a:cubicBezTo>
                  <a:pt x="405" y="353"/>
                  <a:pt x="406" y="353"/>
                  <a:pt x="406" y="353"/>
                </a:cubicBezTo>
                <a:cubicBezTo>
                  <a:pt x="406" y="353"/>
                  <a:pt x="407" y="353"/>
                  <a:pt x="407" y="353"/>
                </a:cubicBezTo>
                <a:cubicBezTo>
                  <a:pt x="407" y="353"/>
                  <a:pt x="407" y="353"/>
                  <a:pt x="408" y="353"/>
                </a:cubicBezTo>
                <a:cubicBezTo>
                  <a:pt x="408" y="353"/>
                  <a:pt x="408" y="353"/>
                  <a:pt x="408" y="353"/>
                </a:cubicBezTo>
                <a:cubicBezTo>
                  <a:pt x="408" y="353"/>
                  <a:pt x="409" y="353"/>
                  <a:pt x="409" y="353"/>
                </a:cubicBezTo>
                <a:cubicBezTo>
                  <a:pt x="412" y="352"/>
                  <a:pt x="412" y="352"/>
                  <a:pt x="412" y="352"/>
                </a:cubicBezTo>
                <a:cubicBezTo>
                  <a:pt x="413" y="353"/>
                  <a:pt x="414" y="353"/>
                  <a:pt x="415" y="353"/>
                </a:cubicBezTo>
                <a:cubicBezTo>
                  <a:pt x="417" y="353"/>
                  <a:pt x="419" y="352"/>
                  <a:pt x="421" y="350"/>
                </a:cubicBezTo>
                <a:cubicBezTo>
                  <a:pt x="453" y="343"/>
                  <a:pt x="453" y="343"/>
                  <a:pt x="453" y="343"/>
                </a:cubicBezTo>
                <a:cubicBezTo>
                  <a:pt x="453" y="343"/>
                  <a:pt x="454" y="343"/>
                  <a:pt x="454" y="343"/>
                </a:cubicBezTo>
                <a:cubicBezTo>
                  <a:pt x="491" y="334"/>
                  <a:pt x="491" y="334"/>
                  <a:pt x="491" y="334"/>
                </a:cubicBezTo>
                <a:cubicBezTo>
                  <a:pt x="491" y="334"/>
                  <a:pt x="491" y="334"/>
                  <a:pt x="491" y="334"/>
                </a:cubicBezTo>
                <a:cubicBezTo>
                  <a:pt x="565" y="317"/>
                  <a:pt x="565" y="317"/>
                  <a:pt x="565" y="317"/>
                </a:cubicBezTo>
                <a:cubicBezTo>
                  <a:pt x="565" y="317"/>
                  <a:pt x="565" y="317"/>
                  <a:pt x="565" y="317"/>
                </a:cubicBezTo>
                <a:cubicBezTo>
                  <a:pt x="593" y="310"/>
                  <a:pt x="593" y="310"/>
                  <a:pt x="593" y="310"/>
                </a:cubicBezTo>
                <a:lnTo>
                  <a:pt x="593" y="46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Trebuchet MS" panose="020B0703020202090204" pitchFamily="34" charset="0"/>
            </a:endParaRPr>
          </a:p>
        </p:txBody>
      </p:sp>
    </p:spTree>
    <p:extLst>
      <p:ext uri="{BB962C8B-B14F-4D97-AF65-F5344CB8AC3E}">
        <p14:creationId xmlns:p14="http://schemas.microsoft.com/office/powerpoint/2010/main" val="10952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500"/>
                                        <p:tgtEl>
                                          <p:spTgt spid="3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500"/>
                                        <p:tgtEl>
                                          <p:spTgt spid="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500"/>
                                        <p:tgtEl>
                                          <p:spTgt spid="1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9" grpId="0" animBg="1"/>
      <p:bldP spid="10" grpId="0" animBg="1"/>
      <p:bldP spid="13" grpId="0" animBg="1"/>
      <p:bldP spid="14" grpId="0" animBg="1"/>
      <p:bldGraphic spid="15" grpId="0">
        <p:bldAsOne/>
      </p:bldGraphic>
      <p:bldP spid="16" grpId="0" animBg="1"/>
      <p:bldP spid="17" grpId="0" animBg="1"/>
      <p:bldP spid="18" grpId="0" animBg="1"/>
      <p:bldP spid="29" grpId="0"/>
      <p:bldP spid="30" grpId="0"/>
      <p:bldP spid="33" grpId="0"/>
      <p:bldP spid="34" grpId="0" animBg="1"/>
      <p:bldP spid="36" grpId="0" animBg="1"/>
      <p:bldP spid="3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Масштабирование компонентов индексирования и хранения</a:t>
            </a:r>
            <a:endParaRPr lang="en-US" dirty="0"/>
          </a:p>
        </p:txBody>
      </p:sp>
      <p:sp useBgFill="1">
        <p:nvSpPr>
          <p:cNvPr id="8" name="Rounded Rectangle 7"/>
          <p:cNvSpPr/>
          <p:nvPr/>
        </p:nvSpPr>
        <p:spPr>
          <a:xfrm>
            <a:off x="6996100" y="1855345"/>
            <a:ext cx="4265201" cy="945637"/>
          </a:xfrm>
          <a:prstGeom prst="roundRect">
            <a:avLst>
              <a:gd name="adj" fmla="val 50000"/>
            </a:avLst>
          </a:prstGeom>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975360" rtlCol="0" anchor="ctr"/>
          <a:lstStyle/>
          <a:p>
            <a:r>
              <a:rPr lang="en-US" sz="2000" dirty="0">
                <a:solidFill>
                  <a:schemeClr val="tx1"/>
                </a:solidFill>
                <a:latin typeface="Trebuchet MS" panose="020B0703020202090204" pitchFamily="34" charset="0"/>
              </a:rPr>
              <a:t>CPU</a:t>
            </a:r>
          </a:p>
          <a:p>
            <a:r>
              <a:rPr lang="ru-RU" sz="1400" dirty="0">
                <a:solidFill>
                  <a:schemeClr val="tx1"/>
                </a:solidFill>
                <a:latin typeface="Trebuchet MS" panose="020B0703020202090204" pitchFamily="34" charset="0"/>
              </a:rPr>
              <a:t>Активно используется как при индексировании, так и при поиске</a:t>
            </a:r>
            <a:endParaRPr lang="en-US" sz="1400" dirty="0">
              <a:solidFill>
                <a:schemeClr val="tx1"/>
              </a:solidFill>
              <a:latin typeface="Trebuchet MS" panose="020B0703020202090204" pitchFamily="34" charset="0"/>
            </a:endParaRPr>
          </a:p>
        </p:txBody>
      </p:sp>
      <p:sp>
        <p:nvSpPr>
          <p:cNvPr id="5" name="Teardrop 4"/>
          <p:cNvSpPr>
            <a:spLocks noChangeAspect="1"/>
          </p:cNvSpPr>
          <p:nvPr/>
        </p:nvSpPr>
        <p:spPr>
          <a:xfrm rot="5400000">
            <a:off x="6996100" y="1855345"/>
            <a:ext cx="945637" cy="945637"/>
          </a:xfrm>
          <a:prstGeom prst="teardrop">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3200" dirty="0">
                <a:solidFill>
                  <a:srgbClr val="FFFFFF"/>
                </a:solidFill>
                <a:latin typeface="Trebuchet MS" panose="020B0703020202090204" pitchFamily="34" charset="0"/>
              </a:rPr>
              <a:t>01</a:t>
            </a:r>
          </a:p>
        </p:txBody>
      </p:sp>
      <p:sp useBgFill="1">
        <p:nvSpPr>
          <p:cNvPr id="9" name="Rounded Rectangle 8"/>
          <p:cNvSpPr/>
          <p:nvPr/>
        </p:nvSpPr>
        <p:spPr>
          <a:xfrm>
            <a:off x="7020742" y="3191886"/>
            <a:ext cx="4265201" cy="945637"/>
          </a:xfrm>
          <a:prstGeom prst="roundRect">
            <a:avLst>
              <a:gd name="adj" fmla="val 50000"/>
            </a:avLst>
          </a:prstGeom>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975360" rtlCol="0" anchor="ctr"/>
          <a:lstStyle/>
          <a:p>
            <a:r>
              <a:rPr lang="en-US" sz="2000" dirty="0">
                <a:solidFill>
                  <a:schemeClr val="tx1"/>
                </a:solidFill>
                <a:latin typeface="Trebuchet MS" panose="020B0703020202090204" pitchFamily="34" charset="0"/>
              </a:rPr>
              <a:t>RAM</a:t>
            </a:r>
          </a:p>
          <a:p>
            <a:r>
              <a:rPr lang="ru-RU" sz="1400" dirty="0">
                <a:solidFill>
                  <a:schemeClr val="tx1"/>
                </a:solidFill>
                <a:latin typeface="Trebuchet MS" panose="020B0703020202090204" pitchFamily="34" charset="0"/>
              </a:rPr>
              <a:t>Стандартное соотношение CPU/RAM – 1 к 4</a:t>
            </a:r>
            <a:endParaRPr lang="en-US" sz="1400" dirty="0">
              <a:solidFill>
                <a:schemeClr val="tx1"/>
              </a:solidFill>
              <a:latin typeface="Trebuchet MS" panose="020B0703020202090204" pitchFamily="34" charset="0"/>
            </a:endParaRPr>
          </a:p>
        </p:txBody>
      </p:sp>
      <p:sp>
        <p:nvSpPr>
          <p:cNvPr id="10" name="Teardrop 9"/>
          <p:cNvSpPr>
            <a:spLocks noChangeAspect="1"/>
          </p:cNvSpPr>
          <p:nvPr/>
        </p:nvSpPr>
        <p:spPr>
          <a:xfrm rot="5400000">
            <a:off x="7020742" y="3191886"/>
            <a:ext cx="945637" cy="945637"/>
          </a:xfrm>
          <a:prstGeom prst="teardrop">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3200" dirty="0">
                <a:solidFill>
                  <a:srgbClr val="FFFFFF"/>
                </a:solidFill>
                <a:latin typeface="Trebuchet MS" panose="020B0703020202090204" pitchFamily="34" charset="0"/>
              </a:rPr>
              <a:t>02</a:t>
            </a:r>
          </a:p>
        </p:txBody>
      </p:sp>
      <p:sp useBgFill="1">
        <p:nvSpPr>
          <p:cNvPr id="13" name="Rounded Rectangle 12"/>
          <p:cNvSpPr/>
          <p:nvPr/>
        </p:nvSpPr>
        <p:spPr>
          <a:xfrm>
            <a:off x="7020742" y="4528428"/>
            <a:ext cx="4265201" cy="945637"/>
          </a:xfrm>
          <a:prstGeom prst="roundRect">
            <a:avLst>
              <a:gd name="adj" fmla="val 50000"/>
            </a:avLst>
          </a:prstGeom>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975360" rtlCol="0" anchor="ctr"/>
          <a:lstStyle/>
          <a:p>
            <a:r>
              <a:rPr lang="en-US" sz="2000" dirty="0">
                <a:solidFill>
                  <a:schemeClr val="tx1"/>
                </a:solidFill>
                <a:latin typeface="Trebuchet MS" panose="020B0703020202090204" pitchFamily="34" charset="0"/>
              </a:rPr>
              <a:t>HDD</a:t>
            </a:r>
          </a:p>
          <a:p>
            <a:r>
              <a:rPr lang="ru-RU" sz="1400" dirty="0">
                <a:solidFill>
                  <a:schemeClr val="tx1"/>
                </a:solidFill>
                <a:latin typeface="Trebuchet MS" panose="020B0703020202090204" pitchFamily="34" charset="0"/>
              </a:rPr>
              <a:t>Недостаточно быстрые диски могут быть узким местом</a:t>
            </a:r>
            <a:endParaRPr lang="en-US" sz="1400" dirty="0">
              <a:solidFill>
                <a:schemeClr val="tx1"/>
              </a:solidFill>
              <a:latin typeface="Trebuchet MS" panose="020B0703020202090204" pitchFamily="34" charset="0"/>
            </a:endParaRPr>
          </a:p>
        </p:txBody>
      </p:sp>
      <p:sp>
        <p:nvSpPr>
          <p:cNvPr id="14" name="Teardrop 13"/>
          <p:cNvSpPr>
            <a:spLocks noChangeAspect="1"/>
          </p:cNvSpPr>
          <p:nvPr/>
        </p:nvSpPr>
        <p:spPr>
          <a:xfrm rot="5400000">
            <a:off x="7020742" y="4528428"/>
            <a:ext cx="945637" cy="945637"/>
          </a:xfrm>
          <a:prstGeom prst="teardrop">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3200" dirty="0">
                <a:solidFill>
                  <a:srgbClr val="FFFFFF"/>
                </a:solidFill>
                <a:latin typeface="Trebuchet MS" panose="020B0703020202090204" pitchFamily="34" charset="0"/>
              </a:rPr>
              <a:t>03</a:t>
            </a:r>
          </a:p>
        </p:txBody>
      </p:sp>
      <p:graphicFrame>
        <p:nvGraphicFramePr>
          <p:cNvPr id="15" name="Chart 14"/>
          <p:cNvGraphicFramePr/>
          <p:nvPr>
            <p:extLst>
              <p:ext uri="{D42A27DB-BD31-4B8C-83A1-F6EECF244321}">
                <p14:modId xmlns:p14="http://schemas.microsoft.com/office/powerpoint/2010/main" val="2208976745"/>
              </p:ext>
            </p:extLst>
          </p:nvPr>
        </p:nvGraphicFramePr>
        <p:xfrm>
          <a:off x="1955583" y="1756558"/>
          <a:ext cx="3566160" cy="3566160"/>
        </p:xfrm>
        <a:graphic>
          <a:graphicData uri="http://schemas.openxmlformats.org/drawingml/2006/chart">
            <c:chart xmlns:c="http://schemas.openxmlformats.org/drawingml/2006/chart" xmlns:r="http://schemas.openxmlformats.org/officeDocument/2006/relationships" r:id="rId3"/>
          </a:graphicData>
        </a:graphic>
      </p:graphicFrame>
      <p:sp useBgFill="1">
        <p:nvSpPr>
          <p:cNvPr id="16" name="Oval 15"/>
          <p:cNvSpPr/>
          <p:nvPr/>
        </p:nvSpPr>
        <p:spPr>
          <a:xfrm>
            <a:off x="4907513" y="2261008"/>
            <a:ext cx="576064" cy="576064"/>
          </a:xfrm>
          <a:prstGeom prst="ellipse">
            <a:avLst/>
          </a:prstGeom>
          <a:ln w="15875">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useBgFill="1">
        <p:nvSpPr>
          <p:cNvPr id="17" name="Oval 16"/>
          <p:cNvSpPr/>
          <p:nvPr/>
        </p:nvSpPr>
        <p:spPr>
          <a:xfrm>
            <a:off x="1717607" y="2776447"/>
            <a:ext cx="576064" cy="576064"/>
          </a:xfrm>
          <a:prstGeom prst="ellipse">
            <a:avLst/>
          </a:prstGeom>
          <a:ln w="15875">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useBgFill="1">
        <p:nvSpPr>
          <p:cNvPr id="18" name="Oval 17"/>
          <p:cNvSpPr/>
          <p:nvPr/>
        </p:nvSpPr>
        <p:spPr>
          <a:xfrm>
            <a:off x="3112391" y="4969560"/>
            <a:ext cx="576064" cy="576064"/>
          </a:xfrm>
          <a:prstGeom prst="ellipse">
            <a:avLst/>
          </a:prstGeom>
          <a:ln w="15875">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latin typeface="Trebuchet MS" panose="020B0703020202090204" pitchFamily="34" charset="0"/>
            </a:endParaRPr>
          </a:p>
        </p:txBody>
      </p:sp>
      <p:sp>
        <p:nvSpPr>
          <p:cNvPr id="29" name="TextBox 28">
            <a:extLst>
              <a:ext uri="{FF2B5EF4-FFF2-40B4-BE49-F238E27FC236}">
                <a16:creationId xmlns:a16="http://schemas.microsoft.com/office/drawing/2014/main" id="{C8227C75-CCBA-47FB-8F8B-412EA0D34610}"/>
              </a:ext>
            </a:extLst>
          </p:cNvPr>
          <p:cNvSpPr txBox="1"/>
          <p:nvPr/>
        </p:nvSpPr>
        <p:spPr>
          <a:xfrm>
            <a:off x="5316002" y="1884546"/>
            <a:ext cx="814950" cy="461665"/>
          </a:xfrm>
          <a:prstGeom prst="rect">
            <a:avLst/>
          </a:prstGeom>
          <a:noFill/>
        </p:spPr>
        <p:txBody>
          <a:bodyPr wrap="square">
            <a:spAutoFit/>
          </a:bodyPr>
          <a:lstStyle/>
          <a:p>
            <a:r>
              <a:rPr lang="en-US" sz="2400">
                <a:solidFill>
                  <a:schemeClr val="tx1"/>
                </a:solidFill>
                <a:latin typeface="Trebuchet MS" panose="020B0703020202090204" pitchFamily="34" charset="0"/>
              </a:rPr>
              <a:t>CPU</a:t>
            </a:r>
            <a:endParaRPr lang="ru-RU" dirty="0"/>
          </a:p>
        </p:txBody>
      </p:sp>
      <p:sp>
        <p:nvSpPr>
          <p:cNvPr id="30" name="TextBox 29">
            <a:extLst>
              <a:ext uri="{FF2B5EF4-FFF2-40B4-BE49-F238E27FC236}">
                <a16:creationId xmlns:a16="http://schemas.microsoft.com/office/drawing/2014/main" id="{EA7DA09B-716E-42DF-A673-A736FC2EF227}"/>
              </a:ext>
            </a:extLst>
          </p:cNvPr>
          <p:cNvSpPr txBox="1"/>
          <p:nvPr/>
        </p:nvSpPr>
        <p:spPr>
          <a:xfrm>
            <a:off x="3602947" y="5379603"/>
            <a:ext cx="814950" cy="461665"/>
          </a:xfrm>
          <a:prstGeom prst="rect">
            <a:avLst/>
          </a:prstGeom>
          <a:noFill/>
        </p:spPr>
        <p:txBody>
          <a:bodyPr wrap="square">
            <a:spAutoFit/>
          </a:bodyPr>
          <a:lstStyle/>
          <a:p>
            <a:r>
              <a:rPr lang="en-US" dirty="0">
                <a:latin typeface="Trebuchet MS" panose="020B0703020202090204" pitchFamily="34" charset="0"/>
              </a:rPr>
              <a:t>RAM</a:t>
            </a:r>
            <a:endParaRPr lang="ru-RU" dirty="0"/>
          </a:p>
        </p:txBody>
      </p:sp>
      <p:sp>
        <p:nvSpPr>
          <p:cNvPr id="33" name="TextBox 32">
            <a:extLst>
              <a:ext uri="{FF2B5EF4-FFF2-40B4-BE49-F238E27FC236}">
                <a16:creationId xmlns:a16="http://schemas.microsoft.com/office/drawing/2014/main" id="{6684AFEA-1906-4352-80E1-3D6430A3907D}"/>
              </a:ext>
            </a:extLst>
          </p:cNvPr>
          <p:cNvSpPr txBox="1"/>
          <p:nvPr/>
        </p:nvSpPr>
        <p:spPr>
          <a:xfrm>
            <a:off x="1082086" y="2489207"/>
            <a:ext cx="814950" cy="461665"/>
          </a:xfrm>
          <a:prstGeom prst="rect">
            <a:avLst/>
          </a:prstGeom>
          <a:noFill/>
        </p:spPr>
        <p:txBody>
          <a:bodyPr wrap="square">
            <a:spAutoFit/>
          </a:bodyPr>
          <a:lstStyle/>
          <a:p>
            <a:r>
              <a:rPr lang="en-US" sz="2400" dirty="0">
                <a:solidFill>
                  <a:schemeClr val="tx1"/>
                </a:solidFill>
                <a:latin typeface="Trebuchet MS" panose="020B0703020202090204" pitchFamily="34" charset="0"/>
              </a:rPr>
              <a:t>HDD</a:t>
            </a:r>
            <a:endParaRPr lang="ru-RU" dirty="0"/>
          </a:p>
        </p:txBody>
      </p:sp>
      <p:sp>
        <p:nvSpPr>
          <p:cNvPr id="34" name="Freeform 40">
            <a:extLst>
              <a:ext uri="{FF2B5EF4-FFF2-40B4-BE49-F238E27FC236}">
                <a16:creationId xmlns:a16="http://schemas.microsoft.com/office/drawing/2014/main" id="{9DD9BBD3-9184-48F9-9BF4-DEDE3018D91B}"/>
              </a:ext>
            </a:extLst>
          </p:cNvPr>
          <p:cNvSpPr>
            <a:spLocks noEditPoints="1"/>
          </p:cNvSpPr>
          <p:nvPr/>
        </p:nvSpPr>
        <p:spPr bwMode="auto">
          <a:xfrm>
            <a:off x="1851599" y="2887171"/>
            <a:ext cx="306122" cy="342303"/>
          </a:xfrm>
          <a:custGeom>
            <a:avLst/>
            <a:gdLst>
              <a:gd name="T0" fmla="*/ 283 w 283"/>
              <a:gd name="T1" fmla="*/ 46 h 369"/>
              <a:gd name="T2" fmla="*/ 0 w 283"/>
              <a:gd name="T3" fmla="*/ 46 h 369"/>
              <a:gd name="T4" fmla="*/ 10 w 283"/>
              <a:gd name="T5" fmla="*/ 133 h 369"/>
              <a:gd name="T6" fmla="*/ 0 w 283"/>
              <a:gd name="T7" fmla="*/ 219 h 369"/>
              <a:gd name="T8" fmla="*/ 0 w 283"/>
              <a:gd name="T9" fmla="*/ 253 h 369"/>
              <a:gd name="T10" fmla="*/ 142 w 283"/>
              <a:gd name="T11" fmla="*/ 369 h 369"/>
              <a:gd name="T12" fmla="*/ 283 w 283"/>
              <a:gd name="T13" fmla="*/ 253 h 369"/>
              <a:gd name="T14" fmla="*/ 283 w 283"/>
              <a:gd name="T15" fmla="*/ 219 h 369"/>
              <a:gd name="T16" fmla="*/ 274 w 283"/>
              <a:gd name="T17" fmla="*/ 133 h 369"/>
              <a:gd name="T18" fmla="*/ 274 w 283"/>
              <a:gd name="T19" fmla="*/ 323 h 369"/>
              <a:gd name="T20" fmla="*/ 10 w 283"/>
              <a:gd name="T21" fmla="*/ 323 h 369"/>
              <a:gd name="T22" fmla="*/ 142 w 283"/>
              <a:gd name="T23" fmla="*/ 299 h 369"/>
              <a:gd name="T24" fmla="*/ 274 w 283"/>
              <a:gd name="T25" fmla="*/ 323 h 369"/>
              <a:gd name="T26" fmla="*/ 10 w 283"/>
              <a:gd name="T27" fmla="*/ 253 h 369"/>
              <a:gd name="T28" fmla="*/ 142 w 283"/>
              <a:gd name="T29" fmla="*/ 265 h 369"/>
              <a:gd name="T30" fmla="*/ 274 w 283"/>
              <a:gd name="T31" fmla="*/ 253 h 369"/>
              <a:gd name="T32" fmla="*/ 274 w 283"/>
              <a:gd name="T33" fmla="*/ 219 h 369"/>
              <a:gd name="T34" fmla="*/ 263 w 283"/>
              <a:gd name="T35" fmla="*/ 233 h 369"/>
              <a:gd name="T36" fmla="*/ 20 w 283"/>
              <a:gd name="T37" fmla="*/ 233 h 369"/>
              <a:gd name="T38" fmla="*/ 10 w 283"/>
              <a:gd name="T39" fmla="*/ 219 h 369"/>
              <a:gd name="T40" fmla="*/ 142 w 283"/>
              <a:gd name="T41" fmla="*/ 195 h 369"/>
              <a:gd name="T42" fmla="*/ 274 w 283"/>
              <a:gd name="T43" fmla="*/ 219 h 369"/>
              <a:gd name="T44" fmla="*/ 10 w 283"/>
              <a:gd name="T45" fmla="*/ 150 h 369"/>
              <a:gd name="T46" fmla="*/ 142 w 283"/>
              <a:gd name="T47" fmla="*/ 161 h 369"/>
              <a:gd name="T48" fmla="*/ 274 w 283"/>
              <a:gd name="T49" fmla="*/ 150 h 369"/>
              <a:gd name="T50" fmla="*/ 274 w 283"/>
              <a:gd name="T51" fmla="*/ 115 h 369"/>
              <a:gd name="T52" fmla="*/ 263 w 283"/>
              <a:gd name="T53" fmla="*/ 129 h 369"/>
              <a:gd name="T54" fmla="*/ 21 w 283"/>
              <a:gd name="T55" fmla="*/ 129 h 369"/>
              <a:gd name="T56" fmla="*/ 10 w 283"/>
              <a:gd name="T57" fmla="*/ 115 h 369"/>
              <a:gd name="T58" fmla="*/ 142 w 283"/>
              <a:gd name="T59" fmla="*/ 92 h 369"/>
              <a:gd name="T60" fmla="*/ 274 w 283"/>
              <a:gd name="T61" fmla="*/ 115 h 369"/>
              <a:gd name="T62" fmla="*/ 10 w 283"/>
              <a:gd name="T63" fmla="*/ 46 h 369"/>
              <a:gd name="T64" fmla="*/ 274 w 283"/>
              <a:gd name="T65" fmla="*/ 4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3" h="369">
                <a:moveTo>
                  <a:pt x="283" y="115"/>
                </a:moveTo>
                <a:cubicBezTo>
                  <a:pt x="283" y="46"/>
                  <a:pt x="283" y="46"/>
                  <a:pt x="283" y="46"/>
                </a:cubicBezTo>
                <a:cubicBezTo>
                  <a:pt x="283" y="16"/>
                  <a:pt x="210" y="0"/>
                  <a:pt x="142" y="0"/>
                </a:cubicBezTo>
                <a:cubicBezTo>
                  <a:pt x="73" y="0"/>
                  <a:pt x="0" y="16"/>
                  <a:pt x="0" y="46"/>
                </a:cubicBezTo>
                <a:cubicBezTo>
                  <a:pt x="0" y="115"/>
                  <a:pt x="0" y="115"/>
                  <a:pt x="0" y="115"/>
                </a:cubicBezTo>
                <a:cubicBezTo>
                  <a:pt x="0" y="122"/>
                  <a:pt x="4" y="128"/>
                  <a:pt x="10" y="133"/>
                </a:cubicBezTo>
                <a:cubicBezTo>
                  <a:pt x="3" y="138"/>
                  <a:pt x="0" y="144"/>
                  <a:pt x="0" y="150"/>
                </a:cubicBezTo>
                <a:cubicBezTo>
                  <a:pt x="0" y="219"/>
                  <a:pt x="0" y="219"/>
                  <a:pt x="0" y="219"/>
                </a:cubicBezTo>
                <a:cubicBezTo>
                  <a:pt x="0" y="226"/>
                  <a:pt x="4" y="231"/>
                  <a:pt x="10" y="236"/>
                </a:cubicBezTo>
                <a:cubicBezTo>
                  <a:pt x="3" y="242"/>
                  <a:pt x="0" y="247"/>
                  <a:pt x="0" y="253"/>
                </a:cubicBezTo>
                <a:cubicBezTo>
                  <a:pt x="0" y="323"/>
                  <a:pt x="0" y="323"/>
                  <a:pt x="0" y="323"/>
                </a:cubicBezTo>
                <a:cubicBezTo>
                  <a:pt x="0" y="353"/>
                  <a:pt x="73" y="369"/>
                  <a:pt x="142" y="369"/>
                </a:cubicBezTo>
                <a:cubicBezTo>
                  <a:pt x="210" y="369"/>
                  <a:pt x="283" y="353"/>
                  <a:pt x="283" y="323"/>
                </a:cubicBezTo>
                <a:cubicBezTo>
                  <a:pt x="283" y="253"/>
                  <a:pt x="283" y="253"/>
                  <a:pt x="283" y="253"/>
                </a:cubicBezTo>
                <a:cubicBezTo>
                  <a:pt x="283" y="247"/>
                  <a:pt x="280" y="242"/>
                  <a:pt x="274" y="236"/>
                </a:cubicBezTo>
                <a:cubicBezTo>
                  <a:pt x="280" y="231"/>
                  <a:pt x="283" y="226"/>
                  <a:pt x="283" y="219"/>
                </a:cubicBezTo>
                <a:cubicBezTo>
                  <a:pt x="283" y="150"/>
                  <a:pt x="283" y="150"/>
                  <a:pt x="283" y="150"/>
                </a:cubicBezTo>
                <a:cubicBezTo>
                  <a:pt x="283" y="144"/>
                  <a:pt x="280" y="138"/>
                  <a:pt x="274" y="133"/>
                </a:cubicBezTo>
                <a:cubicBezTo>
                  <a:pt x="280" y="128"/>
                  <a:pt x="283" y="122"/>
                  <a:pt x="283" y="115"/>
                </a:cubicBezTo>
                <a:close/>
                <a:moveTo>
                  <a:pt x="274" y="323"/>
                </a:moveTo>
                <a:cubicBezTo>
                  <a:pt x="274" y="340"/>
                  <a:pt x="220" y="359"/>
                  <a:pt x="142" y="359"/>
                </a:cubicBezTo>
                <a:cubicBezTo>
                  <a:pt x="64" y="359"/>
                  <a:pt x="10" y="340"/>
                  <a:pt x="10" y="323"/>
                </a:cubicBezTo>
                <a:cubicBezTo>
                  <a:pt x="10" y="271"/>
                  <a:pt x="10" y="271"/>
                  <a:pt x="10" y="271"/>
                </a:cubicBezTo>
                <a:cubicBezTo>
                  <a:pt x="31" y="289"/>
                  <a:pt x="88" y="299"/>
                  <a:pt x="142" y="299"/>
                </a:cubicBezTo>
                <a:cubicBezTo>
                  <a:pt x="196" y="299"/>
                  <a:pt x="252" y="289"/>
                  <a:pt x="274" y="271"/>
                </a:cubicBezTo>
                <a:lnTo>
                  <a:pt x="274" y="323"/>
                </a:lnTo>
                <a:close/>
                <a:moveTo>
                  <a:pt x="142" y="290"/>
                </a:moveTo>
                <a:cubicBezTo>
                  <a:pt x="64" y="290"/>
                  <a:pt x="10" y="271"/>
                  <a:pt x="10" y="253"/>
                </a:cubicBezTo>
                <a:cubicBezTo>
                  <a:pt x="10" y="249"/>
                  <a:pt x="14" y="245"/>
                  <a:pt x="18" y="242"/>
                </a:cubicBezTo>
                <a:cubicBezTo>
                  <a:pt x="43" y="257"/>
                  <a:pt x="94" y="265"/>
                  <a:pt x="142" y="265"/>
                </a:cubicBezTo>
                <a:cubicBezTo>
                  <a:pt x="190" y="265"/>
                  <a:pt x="240" y="257"/>
                  <a:pt x="266" y="242"/>
                </a:cubicBezTo>
                <a:cubicBezTo>
                  <a:pt x="270" y="245"/>
                  <a:pt x="274" y="249"/>
                  <a:pt x="274" y="253"/>
                </a:cubicBezTo>
                <a:cubicBezTo>
                  <a:pt x="274" y="271"/>
                  <a:pt x="220" y="290"/>
                  <a:pt x="142" y="290"/>
                </a:cubicBezTo>
                <a:close/>
                <a:moveTo>
                  <a:pt x="274" y="219"/>
                </a:moveTo>
                <a:cubicBezTo>
                  <a:pt x="274" y="223"/>
                  <a:pt x="271" y="228"/>
                  <a:pt x="264" y="232"/>
                </a:cubicBezTo>
                <a:cubicBezTo>
                  <a:pt x="264" y="232"/>
                  <a:pt x="264" y="232"/>
                  <a:pt x="263" y="233"/>
                </a:cubicBezTo>
                <a:cubicBezTo>
                  <a:pt x="244" y="245"/>
                  <a:pt x="199" y="255"/>
                  <a:pt x="142" y="255"/>
                </a:cubicBezTo>
                <a:cubicBezTo>
                  <a:pt x="84" y="255"/>
                  <a:pt x="40" y="245"/>
                  <a:pt x="20" y="233"/>
                </a:cubicBezTo>
                <a:cubicBezTo>
                  <a:pt x="20" y="232"/>
                  <a:pt x="20" y="232"/>
                  <a:pt x="19" y="232"/>
                </a:cubicBezTo>
                <a:cubicBezTo>
                  <a:pt x="13" y="228"/>
                  <a:pt x="10" y="223"/>
                  <a:pt x="10" y="219"/>
                </a:cubicBezTo>
                <a:cubicBezTo>
                  <a:pt x="10" y="167"/>
                  <a:pt x="10" y="167"/>
                  <a:pt x="10" y="167"/>
                </a:cubicBezTo>
                <a:cubicBezTo>
                  <a:pt x="31" y="186"/>
                  <a:pt x="88" y="195"/>
                  <a:pt x="142" y="195"/>
                </a:cubicBezTo>
                <a:cubicBezTo>
                  <a:pt x="196" y="195"/>
                  <a:pt x="252" y="186"/>
                  <a:pt x="274" y="167"/>
                </a:cubicBezTo>
                <a:lnTo>
                  <a:pt x="274" y="219"/>
                </a:lnTo>
                <a:close/>
                <a:moveTo>
                  <a:pt x="142" y="186"/>
                </a:moveTo>
                <a:cubicBezTo>
                  <a:pt x="64" y="186"/>
                  <a:pt x="10" y="167"/>
                  <a:pt x="10" y="150"/>
                </a:cubicBezTo>
                <a:cubicBezTo>
                  <a:pt x="10" y="145"/>
                  <a:pt x="14" y="141"/>
                  <a:pt x="18" y="138"/>
                </a:cubicBezTo>
                <a:cubicBezTo>
                  <a:pt x="43" y="153"/>
                  <a:pt x="94" y="161"/>
                  <a:pt x="142" y="161"/>
                </a:cubicBezTo>
                <a:cubicBezTo>
                  <a:pt x="190" y="161"/>
                  <a:pt x="240" y="153"/>
                  <a:pt x="266" y="138"/>
                </a:cubicBezTo>
                <a:cubicBezTo>
                  <a:pt x="270" y="141"/>
                  <a:pt x="274" y="145"/>
                  <a:pt x="274" y="150"/>
                </a:cubicBezTo>
                <a:cubicBezTo>
                  <a:pt x="274" y="167"/>
                  <a:pt x="220" y="186"/>
                  <a:pt x="142" y="186"/>
                </a:cubicBezTo>
                <a:close/>
                <a:moveTo>
                  <a:pt x="274" y="115"/>
                </a:moveTo>
                <a:cubicBezTo>
                  <a:pt x="274" y="120"/>
                  <a:pt x="271" y="124"/>
                  <a:pt x="264" y="128"/>
                </a:cubicBezTo>
                <a:cubicBezTo>
                  <a:pt x="264" y="128"/>
                  <a:pt x="263" y="129"/>
                  <a:pt x="263" y="129"/>
                </a:cubicBezTo>
                <a:cubicBezTo>
                  <a:pt x="243" y="142"/>
                  <a:pt x="199" y="152"/>
                  <a:pt x="142" y="152"/>
                </a:cubicBezTo>
                <a:cubicBezTo>
                  <a:pt x="85" y="152"/>
                  <a:pt x="40" y="142"/>
                  <a:pt x="21" y="129"/>
                </a:cubicBezTo>
                <a:cubicBezTo>
                  <a:pt x="20" y="129"/>
                  <a:pt x="20" y="128"/>
                  <a:pt x="19" y="128"/>
                </a:cubicBezTo>
                <a:cubicBezTo>
                  <a:pt x="13" y="124"/>
                  <a:pt x="10" y="120"/>
                  <a:pt x="10" y="115"/>
                </a:cubicBezTo>
                <a:cubicBezTo>
                  <a:pt x="10" y="63"/>
                  <a:pt x="10" y="63"/>
                  <a:pt x="10" y="63"/>
                </a:cubicBezTo>
                <a:cubicBezTo>
                  <a:pt x="31" y="82"/>
                  <a:pt x="88" y="92"/>
                  <a:pt x="142" y="92"/>
                </a:cubicBezTo>
                <a:cubicBezTo>
                  <a:pt x="196" y="92"/>
                  <a:pt x="252" y="82"/>
                  <a:pt x="274" y="63"/>
                </a:cubicBezTo>
                <a:lnTo>
                  <a:pt x="274" y="115"/>
                </a:lnTo>
                <a:close/>
                <a:moveTo>
                  <a:pt x="142" y="82"/>
                </a:moveTo>
                <a:cubicBezTo>
                  <a:pt x="64" y="82"/>
                  <a:pt x="10" y="63"/>
                  <a:pt x="10" y="46"/>
                </a:cubicBezTo>
                <a:cubicBezTo>
                  <a:pt x="10" y="29"/>
                  <a:pt x="64" y="10"/>
                  <a:pt x="142" y="10"/>
                </a:cubicBezTo>
                <a:cubicBezTo>
                  <a:pt x="220" y="10"/>
                  <a:pt x="274" y="29"/>
                  <a:pt x="274" y="46"/>
                </a:cubicBezTo>
                <a:cubicBezTo>
                  <a:pt x="274" y="63"/>
                  <a:pt x="220" y="82"/>
                  <a:pt x="142" y="8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Trebuchet MS" panose="020B0703020202090204" pitchFamily="34" charset="0"/>
            </a:endParaRPr>
          </a:p>
        </p:txBody>
      </p:sp>
      <p:sp>
        <p:nvSpPr>
          <p:cNvPr id="36" name="Freeform 145">
            <a:extLst>
              <a:ext uri="{FF2B5EF4-FFF2-40B4-BE49-F238E27FC236}">
                <a16:creationId xmlns:a16="http://schemas.microsoft.com/office/drawing/2014/main" id="{2840E686-145C-4DEB-A1AA-FF2D83884E8C}"/>
              </a:ext>
            </a:extLst>
          </p:cNvPr>
          <p:cNvSpPr>
            <a:spLocks noEditPoints="1"/>
          </p:cNvSpPr>
          <p:nvPr/>
        </p:nvSpPr>
        <p:spPr bwMode="auto">
          <a:xfrm>
            <a:off x="5024545" y="2378040"/>
            <a:ext cx="342000" cy="342000"/>
          </a:xfrm>
          <a:custGeom>
            <a:avLst/>
            <a:gdLst>
              <a:gd name="T0" fmla="*/ 301 w 615"/>
              <a:gd name="T1" fmla="*/ 7 h 675"/>
              <a:gd name="T2" fmla="*/ 315 w 615"/>
              <a:gd name="T3" fmla="*/ 7 h 675"/>
              <a:gd name="T4" fmla="*/ 374 w 615"/>
              <a:gd name="T5" fmla="*/ 140 h 675"/>
              <a:gd name="T6" fmla="*/ 384 w 615"/>
              <a:gd name="T7" fmla="*/ 150 h 675"/>
              <a:gd name="T8" fmla="*/ 311 w 615"/>
              <a:gd name="T9" fmla="*/ 223 h 675"/>
              <a:gd name="T10" fmla="*/ 310 w 615"/>
              <a:gd name="T11" fmla="*/ 223 h 675"/>
              <a:gd name="T12" fmla="*/ 309 w 615"/>
              <a:gd name="T13" fmla="*/ 224 h 675"/>
              <a:gd name="T14" fmla="*/ 306 w 615"/>
              <a:gd name="T15" fmla="*/ 224 h 675"/>
              <a:gd name="T16" fmla="*/ 305 w 615"/>
              <a:gd name="T17" fmla="*/ 223 h 675"/>
              <a:gd name="T18" fmla="*/ 304 w 615"/>
              <a:gd name="T19" fmla="*/ 223 h 675"/>
              <a:gd name="T20" fmla="*/ 231 w 615"/>
              <a:gd name="T21" fmla="*/ 150 h 675"/>
              <a:gd name="T22" fmla="*/ 241 w 615"/>
              <a:gd name="T23" fmla="*/ 140 h 675"/>
              <a:gd name="T24" fmla="*/ 609 w 615"/>
              <a:gd name="T25" fmla="*/ 197 h 675"/>
              <a:gd name="T26" fmla="*/ 402 w 615"/>
              <a:gd name="T27" fmla="*/ 524 h 675"/>
              <a:gd name="T28" fmla="*/ 315 w 615"/>
              <a:gd name="T29" fmla="*/ 546 h 675"/>
              <a:gd name="T30" fmla="*/ 374 w 615"/>
              <a:gd name="T31" fmla="*/ 591 h 675"/>
              <a:gd name="T32" fmla="*/ 384 w 615"/>
              <a:gd name="T33" fmla="*/ 601 h 675"/>
              <a:gd name="T34" fmla="*/ 311 w 615"/>
              <a:gd name="T35" fmla="*/ 673 h 675"/>
              <a:gd name="T36" fmla="*/ 310 w 615"/>
              <a:gd name="T37" fmla="*/ 674 h 675"/>
              <a:gd name="T38" fmla="*/ 309 w 615"/>
              <a:gd name="T39" fmla="*/ 675 h 675"/>
              <a:gd name="T40" fmla="*/ 306 w 615"/>
              <a:gd name="T41" fmla="*/ 675 h 675"/>
              <a:gd name="T42" fmla="*/ 305 w 615"/>
              <a:gd name="T43" fmla="*/ 674 h 675"/>
              <a:gd name="T44" fmla="*/ 304 w 615"/>
              <a:gd name="T45" fmla="*/ 673 h 675"/>
              <a:gd name="T46" fmla="*/ 231 w 615"/>
              <a:gd name="T47" fmla="*/ 601 h 675"/>
              <a:gd name="T48" fmla="*/ 241 w 615"/>
              <a:gd name="T49" fmla="*/ 591 h 675"/>
              <a:gd name="T50" fmla="*/ 301 w 615"/>
              <a:gd name="T51" fmla="*/ 546 h 675"/>
              <a:gd name="T52" fmla="*/ 213 w 615"/>
              <a:gd name="T53" fmla="*/ 524 h 675"/>
              <a:gd name="T54" fmla="*/ 6 w 615"/>
              <a:gd name="T55" fmla="*/ 197 h 675"/>
              <a:gd name="T56" fmla="*/ 83 w 615"/>
              <a:gd name="T57" fmla="*/ 123 h 675"/>
              <a:gd name="T58" fmla="*/ 275 w 615"/>
              <a:gd name="T59" fmla="*/ 98 h 675"/>
              <a:gd name="T60" fmla="*/ 275 w 615"/>
              <a:gd name="T61" fmla="*/ 112 h 675"/>
              <a:gd name="T62" fmla="*/ 15 w 615"/>
              <a:gd name="T63" fmla="*/ 182 h 675"/>
              <a:gd name="T64" fmla="*/ 18 w 615"/>
              <a:gd name="T65" fmla="*/ 191 h 675"/>
              <a:gd name="T66" fmla="*/ 597 w 615"/>
              <a:gd name="T67" fmla="*/ 191 h 675"/>
              <a:gd name="T68" fmla="*/ 601 w 615"/>
              <a:gd name="T69" fmla="*/ 182 h 675"/>
              <a:gd name="T70" fmla="*/ 340 w 615"/>
              <a:gd name="T71" fmla="*/ 112 h 675"/>
              <a:gd name="T72" fmla="*/ 340 w 615"/>
              <a:gd name="T73" fmla="*/ 98 h 675"/>
              <a:gd name="T74" fmla="*/ 615 w 615"/>
              <a:gd name="T75" fmla="*/ 180 h 675"/>
              <a:gd name="T76" fmla="*/ 577 w 615"/>
              <a:gd name="T77" fmla="*/ 221 h 675"/>
              <a:gd name="T78" fmla="*/ 38 w 615"/>
              <a:gd name="T79" fmla="*/ 221 h 675"/>
              <a:gd name="T80" fmla="*/ 225 w 615"/>
              <a:gd name="T81" fmla="*/ 516 h 675"/>
              <a:gd name="T82" fmla="*/ 308 w 615"/>
              <a:gd name="T83" fmla="*/ 532 h 675"/>
              <a:gd name="T84" fmla="*/ 390 w 615"/>
              <a:gd name="T85" fmla="*/ 516 h 675"/>
              <a:gd name="T86" fmla="*/ 577 w 615"/>
              <a:gd name="T87" fmla="*/ 221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5" h="675">
                <a:moveTo>
                  <a:pt x="301" y="200"/>
                </a:moveTo>
                <a:cubicBezTo>
                  <a:pt x="301" y="7"/>
                  <a:pt x="301" y="7"/>
                  <a:pt x="301" y="7"/>
                </a:cubicBezTo>
                <a:cubicBezTo>
                  <a:pt x="301" y="3"/>
                  <a:pt x="304" y="0"/>
                  <a:pt x="308" y="0"/>
                </a:cubicBezTo>
                <a:cubicBezTo>
                  <a:pt x="311" y="0"/>
                  <a:pt x="315" y="3"/>
                  <a:pt x="315" y="7"/>
                </a:cubicBezTo>
                <a:cubicBezTo>
                  <a:pt x="315" y="200"/>
                  <a:pt x="315" y="200"/>
                  <a:pt x="315" y="200"/>
                </a:cubicBezTo>
                <a:cubicBezTo>
                  <a:pt x="374" y="140"/>
                  <a:pt x="374" y="140"/>
                  <a:pt x="374" y="140"/>
                </a:cubicBezTo>
                <a:cubicBezTo>
                  <a:pt x="377" y="137"/>
                  <a:pt x="382" y="137"/>
                  <a:pt x="384" y="140"/>
                </a:cubicBezTo>
                <a:cubicBezTo>
                  <a:pt x="387" y="143"/>
                  <a:pt x="387" y="147"/>
                  <a:pt x="384" y="150"/>
                </a:cubicBezTo>
                <a:cubicBezTo>
                  <a:pt x="313" y="222"/>
                  <a:pt x="313" y="222"/>
                  <a:pt x="313" y="222"/>
                </a:cubicBezTo>
                <a:cubicBezTo>
                  <a:pt x="312" y="222"/>
                  <a:pt x="312" y="223"/>
                  <a:pt x="311" y="223"/>
                </a:cubicBezTo>
                <a:cubicBezTo>
                  <a:pt x="311" y="223"/>
                  <a:pt x="311" y="223"/>
                  <a:pt x="311" y="223"/>
                </a:cubicBezTo>
                <a:cubicBezTo>
                  <a:pt x="311" y="223"/>
                  <a:pt x="310" y="223"/>
                  <a:pt x="310" y="223"/>
                </a:cubicBezTo>
                <a:cubicBezTo>
                  <a:pt x="310" y="224"/>
                  <a:pt x="310" y="224"/>
                  <a:pt x="310" y="224"/>
                </a:cubicBezTo>
                <a:cubicBezTo>
                  <a:pt x="309" y="224"/>
                  <a:pt x="309" y="224"/>
                  <a:pt x="309" y="224"/>
                </a:cubicBezTo>
                <a:cubicBezTo>
                  <a:pt x="308" y="224"/>
                  <a:pt x="308" y="224"/>
                  <a:pt x="308" y="224"/>
                </a:cubicBezTo>
                <a:cubicBezTo>
                  <a:pt x="307" y="224"/>
                  <a:pt x="307" y="224"/>
                  <a:pt x="306" y="224"/>
                </a:cubicBezTo>
                <a:cubicBezTo>
                  <a:pt x="306" y="224"/>
                  <a:pt x="306" y="224"/>
                  <a:pt x="306" y="224"/>
                </a:cubicBezTo>
                <a:cubicBezTo>
                  <a:pt x="305" y="224"/>
                  <a:pt x="305" y="224"/>
                  <a:pt x="305" y="223"/>
                </a:cubicBezTo>
                <a:cubicBezTo>
                  <a:pt x="305" y="223"/>
                  <a:pt x="304" y="223"/>
                  <a:pt x="304" y="223"/>
                </a:cubicBezTo>
                <a:cubicBezTo>
                  <a:pt x="304" y="223"/>
                  <a:pt x="304" y="223"/>
                  <a:pt x="304" y="223"/>
                </a:cubicBezTo>
                <a:cubicBezTo>
                  <a:pt x="303" y="223"/>
                  <a:pt x="303" y="222"/>
                  <a:pt x="303" y="222"/>
                </a:cubicBezTo>
                <a:cubicBezTo>
                  <a:pt x="231" y="150"/>
                  <a:pt x="231" y="150"/>
                  <a:pt x="231" y="150"/>
                </a:cubicBezTo>
                <a:cubicBezTo>
                  <a:pt x="228" y="147"/>
                  <a:pt x="228" y="143"/>
                  <a:pt x="231" y="140"/>
                </a:cubicBezTo>
                <a:cubicBezTo>
                  <a:pt x="233" y="137"/>
                  <a:pt x="238" y="137"/>
                  <a:pt x="241" y="140"/>
                </a:cubicBezTo>
                <a:lnTo>
                  <a:pt x="301" y="200"/>
                </a:lnTo>
                <a:close/>
                <a:moveTo>
                  <a:pt x="609" y="197"/>
                </a:moveTo>
                <a:cubicBezTo>
                  <a:pt x="505" y="361"/>
                  <a:pt x="505" y="361"/>
                  <a:pt x="505" y="361"/>
                </a:cubicBezTo>
                <a:cubicBezTo>
                  <a:pt x="454" y="442"/>
                  <a:pt x="402" y="523"/>
                  <a:pt x="402" y="524"/>
                </a:cubicBezTo>
                <a:cubicBezTo>
                  <a:pt x="402" y="524"/>
                  <a:pt x="402" y="524"/>
                  <a:pt x="402" y="524"/>
                </a:cubicBezTo>
                <a:cubicBezTo>
                  <a:pt x="393" y="538"/>
                  <a:pt x="348" y="545"/>
                  <a:pt x="315" y="546"/>
                </a:cubicBezTo>
                <a:cubicBezTo>
                  <a:pt x="315" y="651"/>
                  <a:pt x="315" y="651"/>
                  <a:pt x="315" y="651"/>
                </a:cubicBezTo>
                <a:cubicBezTo>
                  <a:pt x="374" y="591"/>
                  <a:pt x="374" y="591"/>
                  <a:pt x="374" y="591"/>
                </a:cubicBezTo>
                <a:cubicBezTo>
                  <a:pt x="377" y="588"/>
                  <a:pt x="382" y="588"/>
                  <a:pt x="384" y="591"/>
                </a:cubicBezTo>
                <a:cubicBezTo>
                  <a:pt x="387" y="594"/>
                  <a:pt x="387" y="598"/>
                  <a:pt x="384" y="601"/>
                </a:cubicBezTo>
                <a:cubicBezTo>
                  <a:pt x="313" y="673"/>
                  <a:pt x="313" y="673"/>
                  <a:pt x="313" y="673"/>
                </a:cubicBezTo>
                <a:cubicBezTo>
                  <a:pt x="312" y="673"/>
                  <a:pt x="312" y="673"/>
                  <a:pt x="311" y="673"/>
                </a:cubicBezTo>
                <a:cubicBezTo>
                  <a:pt x="311" y="674"/>
                  <a:pt x="311" y="674"/>
                  <a:pt x="311" y="674"/>
                </a:cubicBezTo>
                <a:cubicBezTo>
                  <a:pt x="311" y="674"/>
                  <a:pt x="310" y="674"/>
                  <a:pt x="310" y="674"/>
                </a:cubicBezTo>
                <a:cubicBezTo>
                  <a:pt x="310" y="674"/>
                  <a:pt x="310" y="674"/>
                  <a:pt x="310" y="674"/>
                </a:cubicBezTo>
                <a:cubicBezTo>
                  <a:pt x="309" y="674"/>
                  <a:pt x="309" y="674"/>
                  <a:pt x="309" y="675"/>
                </a:cubicBezTo>
                <a:cubicBezTo>
                  <a:pt x="308" y="675"/>
                  <a:pt x="308" y="675"/>
                  <a:pt x="308" y="675"/>
                </a:cubicBezTo>
                <a:cubicBezTo>
                  <a:pt x="307" y="675"/>
                  <a:pt x="307" y="675"/>
                  <a:pt x="306" y="675"/>
                </a:cubicBezTo>
                <a:cubicBezTo>
                  <a:pt x="306" y="674"/>
                  <a:pt x="306" y="674"/>
                  <a:pt x="306" y="674"/>
                </a:cubicBezTo>
                <a:cubicBezTo>
                  <a:pt x="305" y="674"/>
                  <a:pt x="305" y="674"/>
                  <a:pt x="305" y="674"/>
                </a:cubicBezTo>
                <a:cubicBezTo>
                  <a:pt x="305" y="674"/>
                  <a:pt x="304" y="674"/>
                  <a:pt x="304" y="674"/>
                </a:cubicBezTo>
                <a:cubicBezTo>
                  <a:pt x="304" y="674"/>
                  <a:pt x="304" y="674"/>
                  <a:pt x="304" y="673"/>
                </a:cubicBezTo>
                <a:cubicBezTo>
                  <a:pt x="303" y="673"/>
                  <a:pt x="303" y="673"/>
                  <a:pt x="303" y="673"/>
                </a:cubicBezTo>
                <a:cubicBezTo>
                  <a:pt x="231" y="601"/>
                  <a:pt x="231" y="601"/>
                  <a:pt x="231" y="601"/>
                </a:cubicBezTo>
                <a:cubicBezTo>
                  <a:pt x="228" y="598"/>
                  <a:pt x="228" y="594"/>
                  <a:pt x="231" y="591"/>
                </a:cubicBezTo>
                <a:cubicBezTo>
                  <a:pt x="233" y="588"/>
                  <a:pt x="238" y="588"/>
                  <a:pt x="241" y="591"/>
                </a:cubicBezTo>
                <a:cubicBezTo>
                  <a:pt x="301" y="651"/>
                  <a:pt x="301" y="651"/>
                  <a:pt x="301" y="651"/>
                </a:cubicBezTo>
                <a:cubicBezTo>
                  <a:pt x="301" y="546"/>
                  <a:pt x="301" y="546"/>
                  <a:pt x="301" y="546"/>
                </a:cubicBezTo>
                <a:cubicBezTo>
                  <a:pt x="268" y="545"/>
                  <a:pt x="223" y="538"/>
                  <a:pt x="213" y="524"/>
                </a:cubicBezTo>
                <a:cubicBezTo>
                  <a:pt x="213" y="524"/>
                  <a:pt x="213" y="524"/>
                  <a:pt x="213" y="524"/>
                </a:cubicBezTo>
                <a:cubicBezTo>
                  <a:pt x="213" y="523"/>
                  <a:pt x="123" y="382"/>
                  <a:pt x="62" y="285"/>
                </a:cubicBezTo>
                <a:cubicBezTo>
                  <a:pt x="6" y="197"/>
                  <a:pt x="6" y="197"/>
                  <a:pt x="6" y="197"/>
                </a:cubicBezTo>
                <a:cubicBezTo>
                  <a:pt x="2" y="192"/>
                  <a:pt x="0" y="186"/>
                  <a:pt x="0" y="180"/>
                </a:cubicBezTo>
                <a:cubicBezTo>
                  <a:pt x="0" y="158"/>
                  <a:pt x="29" y="138"/>
                  <a:pt x="83" y="123"/>
                </a:cubicBezTo>
                <a:cubicBezTo>
                  <a:pt x="133" y="109"/>
                  <a:pt x="201" y="100"/>
                  <a:pt x="275" y="98"/>
                </a:cubicBezTo>
                <a:cubicBezTo>
                  <a:pt x="275" y="98"/>
                  <a:pt x="275" y="98"/>
                  <a:pt x="275" y="98"/>
                </a:cubicBezTo>
                <a:cubicBezTo>
                  <a:pt x="279" y="98"/>
                  <a:pt x="282" y="101"/>
                  <a:pt x="282" y="105"/>
                </a:cubicBezTo>
                <a:cubicBezTo>
                  <a:pt x="282" y="109"/>
                  <a:pt x="279" y="112"/>
                  <a:pt x="275" y="112"/>
                </a:cubicBezTo>
                <a:cubicBezTo>
                  <a:pt x="114" y="117"/>
                  <a:pt x="14" y="151"/>
                  <a:pt x="14" y="180"/>
                </a:cubicBezTo>
                <a:cubicBezTo>
                  <a:pt x="14" y="181"/>
                  <a:pt x="14" y="182"/>
                  <a:pt x="15" y="182"/>
                </a:cubicBezTo>
                <a:cubicBezTo>
                  <a:pt x="15" y="185"/>
                  <a:pt x="16" y="187"/>
                  <a:pt x="17" y="189"/>
                </a:cubicBezTo>
                <a:cubicBezTo>
                  <a:pt x="18" y="191"/>
                  <a:pt x="18" y="191"/>
                  <a:pt x="18" y="191"/>
                </a:cubicBezTo>
                <a:cubicBezTo>
                  <a:pt x="40" y="220"/>
                  <a:pt x="153" y="249"/>
                  <a:pt x="308" y="249"/>
                </a:cubicBezTo>
                <a:cubicBezTo>
                  <a:pt x="462" y="249"/>
                  <a:pt x="575" y="220"/>
                  <a:pt x="597" y="191"/>
                </a:cubicBezTo>
                <a:cubicBezTo>
                  <a:pt x="598" y="189"/>
                  <a:pt x="598" y="189"/>
                  <a:pt x="598" y="189"/>
                </a:cubicBezTo>
                <a:cubicBezTo>
                  <a:pt x="599" y="187"/>
                  <a:pt x="600" y="185"/>
                  <a:pt x="601" y="182"/>
                </a:cubicBezTo>
                <a:cubicBezTo>
                  <a:pt x="601" y="182"/>
                  <a:pt x="601" y="181"/>
                  <a:pt x="601" y="180"/>
                </a:cubicBezTo>
                <a:cubicBezTo>
                  <a:pt x="601" y="151"/>
                  <a:pt x="501" y="117"/>
                  <a:pt x="340" y="112"/>
                </a:cubicBezTo>
                <a:cubicBezTo>
                  <a:pt x="336" y="112"/>
                  <a:pt x="333" y="109"/>
                  <a:pt x="333" y="105"/>
                </a:cubicBezTo>
                <a:cubicBezTo>
                  <a:pt x="333" y="101"/>
                  <a:pt x="336" y="98"/>
                  <a:pt x="340" y="98"/>
                </a:cubicBezTo>
                <a:cubicBezTo>
                  <a:pt x="414" y="100"/>
                  <a:pt x="482" y="109"/>
                  <a:pt x="532" y="123"/>
                </a:cubicBezTo>
                <a:cubicBezTo>
                  <a:pt x="586" y="138"/>
                  <a:pt x="615" y="158"/>
                  <a:pt x="615" y="180"/>
                </a:cubicBezTo>
                <a:cubicBezTo>
                  <a:pt x="615" y="186"/>
                  <a:pt x="613" y="192"/>
                  <a:pt x="609" y="197"/>
                </a:cubicBezTo>
                <a:close/>
                <a:moveTo>
                  <a:pt x="577" y="221"/>
                </a:moveTo>
                <a:cubicBezTo>
                  <a:pt x="522" y="248"/>
                  <a:pt x="412" y="263"/>
                  <a:pt x="308" y="263"/>
                </a:cubicBezTo>
                <a:cubicBezTo>
                  <a:pt x="203" y="263"/>
                  <a:pt x="94" y="248"/>
                  <a:pt x="38" y="221"/>
                </a:cubicBezTo>
                <a:cubicBezTo>
                  <a:pt x="73" y="277"/>
                  <a:pt x="73" y="277"/>
                  <a:pt x="73" y="277"/>
                </a:cubicBezTo>
                <a:cubicBezTo>
                  <a:pt x="201" y="479"/>
                  <a:pt x="221" y="511"/>
                  <a:pt x="225" y="516"/>
                </a:cubicBezTo>
                <a:cubicBezTo>
                  <a:pt x="225" y="516"/>
                  <a:pt x="225" y="516"/>
                  <a:pt x="225" y="517"/>
                </a:cubicBezTo>
                <a:cubicBezTo>
                  <a:pt x="229" y="523"/>
                  <a:pt x="266" y="532"/>
                  <a:pt x="308" y="532"/>
                </a:cubicBezTo>
                <a:cubicBezTo>
                  <a:pt x="349" y="532"/>
                  <a:pt x="386" y="523"/>
                  <a:pt x="390" y="517"/>
                </a:cubicBezTo>
                <a:cubicBezTo>
                  <a:pt x="390" y="516"/>
                  <a:pt x="390" y="516"/>
                  <a:pt x="390" y="516"/>
                </a:cubicBezTo>
                <a:cubicBezTo>
                  <a:pt x="392" y="514"/>
                  <a:pt x="403" y="496"/>
                  <a:pt x="493" y="353"/>
                </a:cubicBezTo>
                <a:lnTo>
                  <a:pt x="577" y="22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Trebuchet MS" panose="020B0703020202090204" pitchFamily="34" charset="0"/>
            </a:endParaRPr>
          </a:p>
        </p:txBody>
      </p:sp>
      <p:sp>
        <p:nvSpPr>
          <p:cNvPr id="37" name="Freeform 123">
            <a:extLst>
              <a:ext uri="{FF2B5EF4-FFF2-40B4-BE49-F238E27FC236}">
                <a16:creationId xmlns:a16="http://schemas.microsoft.com/office/drawing/2014/main" id="{2A50F599-EFC4-4C52-9AC5-9C205D388E62}"/>
              </a:ext>
            </a:extLst>
          </p:cNvPr>
          <p:cNvSpPr>
            <a:spLocks noEditPoints="1"/>
          </p:cNvSpPr>
          <p:nvPr/>
        </p:nvSpPr>
        <p:spPr bwMode="auto">
          <a:xfrm>
            <a:off x="3198465" y="5099182"/>
            <a:ext cx="404482" cy="316819"/>
          </a:xfrm>
          <a:custGeom>
            <a:avLst/>
            <a:gdLst>
              <a:gd name="T0" fmla="*/ 385 w 607"/>
              <a:gd name="T1" fmla="*/ 140 h 476"/>
              <a:gd name="T2" fmla="*/ 277 w 607"/>
              <a:gd name="T3" fmla="*/ 41 h 476"/>
              <a:gd name="T4" fmla="*/ 224 w 607"/>
              <a:gd name="T5" fmla="*/ 58 h 476"/>
              <a:gd name="T6" fmla="*/ 4 w 607"/>
              <a:gd name="T7" fmla="*/ 1 h 476"/>
              <a:gd name="T8" fmla="*/ 0 w 607"/>
              <a:gd name="T9" fmla="*/ 469 h 476"/>
              <a:gd name="T10" fmla="*/ 607 w 607"/>
              <a:gd name="T11" fmla="*/ 469 h 476"/>
              <a:gd name="T12" fmla="*/ 600 w 607"/>
              <a:gd name="T13" fmla="*/ 165 h 476"/>
              <a:gd name="T14" fmla="*/ 260 w 607"/>
              <a:gd name="T15" fmla="*/ 61 h 476"/>
              <a:gd name="T16" fmla="*/ 222 w 607"/>
              <a:gd name="T17" fmla="*/ 187 h 476"/>
              <a:gd name="T18" fmla="*/ 222 w 607"/>
              <a:gd name="T19" fmla="*/ 73 h 476"/>
              <a:gd name="T20" fmla="*/ 162 w 607"/>
              <a:gd name="T21" fmla="*/ 206 h 476"/>
              <a:gd name="T22" fmla="*/ 185 w 607"/>
              <a:gd name="T23" fmla="*/ 199 h 476"/>
              <a:gd name="T24" fmla="*/ 125 w 607"/>
              <a:gd name="T25" fmla="*/ 103 h 476"/>
              <a:gd name="T26" fmla="*/ 111 w 607"/>
              <a:gd name="T27" fmla="*/ 214 h 476"/>
              <a:gd name="T28" fmla="*/ 111 w 607"/>
              <a:gd name="T29" fmla="*/ 101 h 476"/>
              <a:gd name="T30" fmla="*/ 51 w 607"/>
              <a:gd name="T31" fmla="*/ 173 h 476"/>
              <a:gd name="T32" fmla="*/ 74 w 607"/>
              <a:gd name="T33" fmla="*/ 188 h 476"/>
              <a:gd name="T34" fmla="*/ 371 w 607"/>
              <a:gd name="T35" fmla="*/ 146 h 476"/>
              <a:gd name="T36" fmla="*/ 334 w 607"/>
              <a:gd name="T37" fmla="*/ 238 h 476"/>
              <a:gd name="T38" fmla="*/ 334 w 607"/>
              <a:gd name="T39" fmla="*/ 111 h 476"/>
              <a:gd name="T40" fmla="*/ 533 w 607"/>
              <a:gd name="T41" fmla="*/ 179 h 476"/>
              <a:gd name="T42" fmla="*/ 533 w 607"/>
              <a:gd name="T43" fmla="*/ 310 h 476"/>
              <a:gd name="T44" fmla="*/ 496 w 607"/>
              <a:gd name="T45" fmla="*/ 179 h 476"/>
              <a:gd name="T46" fmla="*/ 482 w 607"/>
              <a:gd name="T47" fmla="*/ 322 h 476"/>
              <a:gd name="T48" fmla="*/ 482 w 607"/>
              <a:gd name="T49" fmla="*/ 179 h 476"/>
              <a:gd name="T50" fmla="*/ 422 w 607"/>
              <a:gd name="T51" fmla="*/ 336 h 476"/>
              <a:gd name="T52" fmla="*/ 445 w 607"/>
              <a:gd name="T53" fmla="*/ 330 h 476"/>
              <a:gd name="T54" fmla="*/ 570 w 607"/>
              <a:gd name="T55" fmla="*/ 179 h 476"/>
              <a:gd name="T56" fmla="*/ 408 w 607"/>
              <a:gd name="T57" fmla="*/ 179 h 476"/>
              <a:gd name="T58" fmla="*/ 385 w 607"/>
              <a:gd name="T59" fmla="*/ 305 h 476"/>
              <a:gd name="T60" fmla="*/ 408 w 607"/>
              <a:gd name="T61" fmla="*/ 179 h 476"/>
              <a:gd name="T62" fmla="*/ 297 w 607"/>
              <a:gd name="T63" fmla="*/ 189 h 476"/>
              <a:gd name="T64" fmla="*/ 282 w 607"/>
              <a:gd name="T65" fmla="*/ 172 h 476"/>
              <a:gd name="T66" fmla="*/ 279 w 607"/>
              <a:gd name="T67" fmla="*/ 170 h 476"/>
              <a:gd name="T68" fmla="*/ 277 w 607"/>
              <a:gd name="T69" fmla="*/ 171 h 476"/>
              <a:gd name="T70" fmla="*/ 277 w 607"/>
              <a:gd name="T71" fmla="*/ 56 h 476"/>
              <a:gd name="T72" fmla="*/ 37 w 607"/>
              <a:gd name="T73" fmla="*/ 163 h 476"/>
              <a:gd name="T74" fmla="*/ 593 w 607"/>
              <a:gd name="T75" fmla="*/ 462 h 476"/>
              <a:gd name="T76" fmla="*/ 77 w 607"/>
              <a:gd name="T77" fmla="*/ 207 h 476"/>
              <a:gd name="T78" fmla="*/ 114 w 607"/>
              <a:gd name="T79" fmla="*/ 233 h 476"/>
              <a:gd name="T80" fmla="*/ 117 w 607"/>
              <a:gd name="T81" fmla="*/ 234 h 476"/>
              <a:gd name="T82" fmla="*/ 118 w 607"/>
              <a:gd name="T83" fmla="*/ 234 h 476"/>
              <a:gd name="T84" fmla="*/ 120 w 607"/>
              <a:gd name="T85" fmla="*/ 233 h 476"/>
              <a:gd name="T86" fmla="*/ 404 w 607"/>
              <a:gd name="T87" fmla="*/ 352 h 476"/>
              <a:gd name="T88" fmla="*/ 406 w 607"/>
              <a:gd name="T89" fmla="*/ 353 h 476"/>
              <a:gd name="T90" fmla="*/ 408 w 607"/>
              <a:gd name="T91" fmla="*/ 353 h 476"/>
              <a:gd name="T92" fmla="*/ 415 w 607"/>
              <a:gd name="T93" fmla="*/ 353 h 476"/>
              <a:gd name="T94" fmla="*/ 454 w 607"/>
              <a:gd name="T95" fmla="*/ 343 h 476"/>
              <a:gd name="T96" fmla="*/ 565 w 607"/>
              <a:gd name="T97" fmla="*/ 317 h 476"/>
              <a:gd name="T98" fmla="*/ 593 w 607"/>
              <a:gd name="T99" fmla="*/ 462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7" h="476">
                <a:moveTo>
                  <a:pt x="600" y="165"/>
                </a:moveTo>
                <a:cubicBezTo>
                  <a:pt x="411" y="165"/>
                  <a:pt x="411" y="165"/>
                  <a:pt x="411" y="165"/>
                </a:cubicBezTo>
                <a:cubicBezTo>
                  <a:pt x="385" y="140"/>
                  <a:pt x="385" y="140"/>
                  <a:pt x="385" y="140"/>
                </a:cubicBezTo>
                <a:cubicBezTo>
                  <a:pt x="384" y="138"/>
                  <a:pt x="382" y="136"/>
                  <a:pt x="380" y="135"/>
                </a:cubicBezTo>
                <a:cubicBezTo>
                  <a:pt x="283" y="43"/>
                  <a:pt x="283" y="43"/>
                  <a:pt x="283" y="43"/>
                </a:cubicBezTo>
                <a:cubicBezTo>
                  <a:pt x="282" y="41"/>
                  <a:pt x="279" y="41"/>
                  <a:pt x="277" y="41"/>
                </a:cubicBezTo>
                <a:cubicBezTo>
                  <a:pt x="232" y="55"/>
                  <a:pt x="232" y="55"/>
                  <a:pt x="232" y="55"/>
                </a:cubicBezTo>
                <a:cubicBezTo>
                  <a:pt x="231" y="55"/>
                  <a:pt x="230" y="55"/>
                  <a:pt x="229" y="55"/>
                </a:cubicBezTo>
                <a:cubicBezTo>
                  <a:pt x="227" y="55"/>
                  <a:pt x="225" y="56"/>
                  <a:pt x="224" y="58"/>
                </a:cubicBezTo>
                <a:cubicBezTo>
                  <a:pt x="120" y="90"/>
                  <a:pt x="120" y="90"/>
                  <a:pt x="120" y="90"/>
                </a:cubicBezTo>
                <a:cubicBezTo>
                  <a:pt x="11" y="2"/>
                  <a:pt x="11" y="2"/>
                  <a:pt x="11" y="2"/>
                </a:cubicBezTo>
                <a:cubicBezTo>
                  <a:pt x="9" y="1"/>
                  <a:pt x="6" y="0"/>
                  <a:pt x="4" y="1"/>
                </a:cubicBezTo>
                <a:cubicBezTo>
                  <a:pt x="1" y="3"/>
                  <a:pt x="0" y="5"/>
                  <a:pt x="0" y="8"/>
                </a:cubicBezTo>
                <a:cubicBezTo>
                  <a:pt x="0" y="151"/>
                  <a:pt x="0" y="151"/>
                  <a:pt x="0" y="151"/>
                </a:cubicBezTo>
                <a:cubicBezTo>
                  <a:pt x="0" y="469"/>
                  <a:pt x="0" y="469"/>
                  <a:pt x="0" y="469"/>
                </a:cubicBezTo>
                <a:cubicBezTo>
                  <a:pt x="0" y="473"/>
                  <a:pt x="3" y="476"/>
                  <a:pt x="7" y="476"/>
                </a:cubicBezTo>
                <a:cubicBezTo>
                  <a:pt x="600" y="476"/>
                  <a:pt x="600" y="476"/>
                  <a:pt x="600" y="476"/>
                </a:cubicBezTo>
                <a:cubicBezTo>
                  <a:pt x="604" y="476"/>
                  <a:pt x="607" y="473"/>
                  <a:pt x="607" y="469"/>
                </a:cubicBezTo>
                <a:cubicBezTo>
                  <a:pt x="607" y="301"/>
                  <a:pt x="607" y="301"/>
                  <a:pt x="607" y="301"/>
                </a:cubicBezTo>
                <a:cubicBezTo>
                  <a:pt x="607" y="172"/>
                  <a:pt x="607" y="172"/>
                  <a:pt x="607" y="172"/>
                </a:cubicBezTo>
                <a:cubicBezTo>
                  <a:pt x="607" y="168"/>
                  <a:pt x="604" y="165"/>
                  <a:pt x="600" y="165"/>
                </a:cubicBezTo>
                <a:close/>
                <a:moveTo>
                  <a:pt x="236" y="183"/>
                </a:moveTo>
                <a:cubicBezTo>
                  <a:pt x="236" y="68"/>
                  <a:pt x="236" y="68"/>
                  <a:pt x="236" y="68"/>
                </a:cubicBezTo>
                <a:cubicBezTo>
                  <a:pt x="260" y="61"/>
                  <a:pt x="260" y="61"/>
                  <a:pt x="260" y="61"/>
                </a:cubicBezTo>
                <a:cubicBezTo>
                  <a:pt x="260" y="176"/>
                  <a:pt x="260" y="176"/>
                  <a:pt x="260" y="176"/>
                </a:cubicBezTo>
                <a:lnTo>
                  <a:pt x="236" y="183"/>
                </a:lnTo>
                <a:close/>
                <a:moveTo>
                  <a:pt x="222" y="187"/>
                </a:moveTo>
                <a:cubicBezTo>
                  <a:pt x="199" y="194"/>
                  <a:pt x="199" y="194"/>
                  <a:pt x="199" y="194"/>
                </a:cubicBezTo>
                <a:cubicBezTo>
                  <a:pt x="199" y="80"/>
                  <a:pt x="199" y="80"/>
                  <a:pt x="199" y="80"/>
                </a:cubicBezTo>
                <a:cubicBezTo>
                  <a:pt x="222" y="73"/>
                  <a:pt x="222" y="73"/>
                  <a:pt x="222" y="73"/>
                </a:cubicBezTo>
                <a:lnTo>
                  <a:pt x="222" y="187"/>
                </a:lnTo>
                <a:close/>
                <a:moveTo>
                  <a:pt x="185" y="199"/>
                </a:moveTo>
                <a:cubicBezTo>
                  <a:pt x="162" y="206"/>
                  <a:pt x="162" y="206"/>
                  <a:pt x="162" y="206"/>
                </a:cubicBezTo>
                <a:cubicBezTo>
                  <a:pt x="162" y="91"/>
                  <a:pt x="162" y="91"/>
                  <a:pt x="162" y="91"/>
                </a:cubicBezTo>
                <a:cubicBezTo>
                  <a:pt x="185" y="84"/>
                  <a:pt x="185" y="84"/>
                  <a:pt x="185" y="84"/>
                </a:cubicBezTo>
                <a:lnTo>
                  <a:pt x="185" y="199"/>
                </a:lnTo>
                <a:close/>
                <a:moveTo>
                  <a:pt x="148" y="210"/>
                </a:moveTo>
                <a:cubicBezTo>
                  <a:pt x="125" y="217"/>
                  <a:pt x="125" y="217"/>
                  <a:pt x="125" y="217"/>
                </a:cubicBezTo>
                <a:cubicBezTo>
                  <a:pt x="125" y="103"/>
                  <a:pt x="125" y="103"/>
                  <a:pt x="125" y="103"/>
                </a:cubicBezTo>
                <a:cubicBezTo>
                  <a:pt x="148" y="96"/>
                  <a:pt x="148" y="96"/>
                  <a:pt x="148" y="96"/>
                </a:cubicBezTo>
                <a:lnTo>
                  <a:pt x="148" y="210"/>
                </a:lnTo>
                <a:close/>
                <a:moveTo>
                  <a:pt x="111" y="214"/>
                </a:moveTo>
                <a:cubicBezTo>
                  <a:pt x="88" y="198"/>
                  <a:pt x="88" y="198"/>
                  <a:pt x="88" y="198"/>
                </a:cubicBezTo>
                <a:cubicBezTo>
                  <a:pt x="88" y="82"/>
                  <a:pt x="88" y="82"/>
                  <a:pt x="88" y="82"/>
                </a:cubicBezTo>
                <a:cubicBezTo>
                  <a:pt x="111" y="101"/>
                  <a:pt x="111" y="101"/>
                  <a:pt x="111" y="101"/>
                </a:cubicBezTo>
                <a:lnTo>
                  <a:pt x="111" y="214"/>
                </a:lnTo>
                <a:close/>
                <a:moveTo>
                  <a:pt x="74" y="188"/>
                </a:moveTo>
                <a:cubicBezTo>
                  <a:pt x="51" y="173"/>
                  <a:pt x="51" y="173"/>
                  <a:pt x="51" y="173"/>
                </a:cubicBezTo>
                <a:cubicBezTo>
                  <a:pt x="51" y="52"/>
                  <a:pt x="51" y="52"/>
                  <a:pt x="51" y="52"/>
                </a:cubicBezTo>
                <a:cubicBezTo>
                  <a:pt x="74" y="71"/>
                  <a:pt x="74" y="71"/>
                  <a:pt x="74" y="71"/>
                </a:cubicBezTo>
                <a:lnTo>
                  <a:pt x="74" y="188"/>
                </a:lnTo>
                <a:close/>
                <a:moveTo>
                  <a:pt x="348" y="256"/>
                </a:moveTo>
                <a:cubicBezTo>
                  <a:pt x="348" y="124"/>
                  <a:pt x="348" y="124"/>
                  <a:pt x="348" y="124"/>
                </a:cubicBezTo>
                <a:cubicBezTo>
                  <a:pt x="371" y="146"/>
                  <a:pt x="371" y="146"/>
                  <a:pt x="371" y="146"/>
                </a:cubicBezTo>
                <a:cubicBezTo>
                  <a:pt x="371" y="286"/>
                  <a:pt x="371" y="286"/>
                  <a:pt x="371" y="286"/>
                </a:cubicBezTo>
                <a:lnTo>
                  <a:pt x="348" y="256"/>
                </a:lnTo>
                <a:close/>
                <a:moveTo>
                  <a:pt x="334" y="238"/>
                </a:moveTo>
                <a:cubicBezTo>
                  <a:pt x="311" y="208"/>
                  <a:pt x="311" y="208"/>
                  <a:pt x="311" y="208"/>
                </a:cubicBezTo>
                <a:cubicBezTo>
                  <a:pt x="311" y="89"/>
                  <a:pt x="311" y="89"/>
                  <a:pt x="311" y="89"/>
                </a:cubicBezTo>
                <a:cubicBezTo>
                  <a:pt x="334" y="111"/>
                  <a:pt x="334" y="111"/>
                  <a:pt x="334" y="111"/>
                </a:cubicBezTo>
                <a:lnTo>
                  <a:pt x="334" y="238"/>
                </a:lnTo>
                <a:close/>
                <a:moveTo>
                  <a:pt x="533" y="310"/>
                </a:moveTo>
                <a:cubicBezTo>
                  <a:pt x="533" y="179"/>
                  <a:pt x="533" y="179"/>
                  <a:pt x="533" y="179"/>
                </a:cubicBezTo>
                <a:cubicBezTo>
                  <a:pt x="556" y="179"/>
                  <a:pt x="556" y="179"/>
                  <a:pt x="556" y="179"/>
                </a:cubicBezTo>
                <a:cubicBezTo>
                  <a:pt x="556" y="304"/>
                  <a:pt x="556" y="304"/>
                  <a:pt x="556" y="304"/>
                </a:cubicBezTo>
                <a:lnTo>
                  <a:pt x="533" y="310"/>
                </a:lnTo>
                <a:close/>
                <a:moveTo>
                  <a:pt x="519" y="313"/>
                </a:moveTo>
                <a:cubicBezTo>
                  <a:pt x="496" y="318"/>
                  <a:pt x="496" y="318"/>
                  <a:pt x="496" y="318"/>
                </a:cubicBezTo>
                <a:cubicBezTo>
                  <a:pt x="496" y="179"/>
                  <a:pt x="496" y="179"/>
                  <a:pt x="496" y="179"/>
                </a:cubicBezTo>
                <a:cubicBezTo>
                  <a:pt x="519" y="179"/>
                  <a:pt x="519" y="179"/>
                  <a:pt x="519" y="179"/>
                </a:cubicBezTo>
                <a:lnTo>
                  <a:pt x="519" y="313"/>
                </a:lnTo>
                <a:close/>
                <a:moveTo>
                  <a:pt x="482" y="322"/>
                </a:moveTo>
                <a:cubicBezTo>
                  <a:pt x="459" y="327"/>
                  <a:pt x="459" y="327"/>
                  <a:pt x="459" y="327"/>
                </a:cubicBezTo>
                <a:cubicBezTo>
                  <a:pt x="459" y="179"/>
                  <a:pt x="459" y="179"/>
                  <a:pt x="459" y="179"/>
                </a:cubicBezTo>
                <a:cubicBezTo>
                  <a:pt x="482" y="179"/>
                  <a:pt x="482" y="179"/>
                  <a:pt x="482" y="179"/>
                </a:cubicBezTo>
                <a:lnTo>
                  <a:pt x="482" y="322"/>
                </a:lnTo>
                <a:close/>
                <a:moveTo>
                  <a:pt x="445" y="330"/>
                </a:moveTo>
                <a:cubicBezTo>
                  <a:pt x="422" y="336"/>
                  <a:pt x="422" y="336"/>
                  <a:pt x="422" y="336"/>
                </a:cubicBezTo>
                <a:cubicBezTo>
                  <a:pt x="422" y="179"/>
                  <a:pt x="422" y="179"/>
                  <a:pt x="422" y="179"/>
                </a:cubicBezTo>
                <a:cubicBezTo>
                  <a:pt x="445" y="179"/>
                  <a:pt x="445" y="179"/>
                  <a:pt x="445" y="179"/>
                </a:cubicBezTo>
                <a:lnTo>
                  <a:pt x="445" y="330"/>
                </a:lnTo>
                <a:close/>
                <a:moveTo>
                  <a:pt x="593" y="296"/>
                </a:moveTo>
                <a:cubicBezTo>
                  <a:pt x="570" y="301"/>
                  <a:pt x="570" y="301"/>
                  <a:pt x="570" y="301"/>
                </a:cubicBezTo>
                <a:cubicBezTo>
                  <a:pt x="570" y="179"/>
                  <a:pt x="570" y="179"/>
                  <a:pt x="570" y="179"/>
                </a:cubicBezTo>
                <a:cubicBezTo>
                  <a:pt x="593" y="179"/>
                  <a:pt x="593" y="179"/>
                  <a:pt x="593" y="179"/>
                </a:cubicBezTo>
                <a:lnTo>
                  <a:pt x="593" y="296"/>
                </a:lnTo>
                <a:close/>
                <a:moveTo>
                  <a:pt x="408" y="179"/>
                </a:moveTo>
                <a:cubicBezTo>
                  <a:pt x="408" y="179"/>
                  <a:pt x="408" y="179"/>
                  <a:pt x="408" y="179"/>
                </a:cubicBezTo>
                <a:cubicBezTo>
                  <a:pt x="408" y="335"/>
                  <a:pt x="408" y="335"/>
                  <a:pt x="408" y="335"/>
                </a:cubicBezTo>
                <a:cubicBezTo>
                  <a:pt x="385" y="305"/>
                  <a:pt x="385" y="305"/>
                  <a:pt x="385" y="305"/>
                </a:cubicBezTo>
                <a:cubicBezTo>
                  <a:pt x="385" y="160"/>
                  <a:pt x="385" y="160"/>
                  <a:pt x="385" y="160"/>
                </a:cubicBezTo>
                <a:cubicBezTo>
                  <a:pt x="403" y="177"/>
                  <a:pt x="403" y="177"/>
                  <a:pt x="403" y="177"/>
                </a:cubicBezTo>
                <a:cubicBezTo>
                  <a:pt x="404" y="178"/>
                  <a:pt x="406" y="179"/>
                  <a:pt x="408" y="179"/>
                </a:cubicBezTo>
                <a:close/>
                <a:moveTo>
                  <a:pt x="277" y="56"/>
                </a:moveTo>
                <a:cubicBezTo>
                  <a:pt x="297" y="75"/>
                  <a:pt x="297" y="75"/>
                  <a:pt x="297" y="75"/>
                </a:cubicBezTo>
                <a:cubicBezTo>
                  <a:pt x="297" y="189"/>
                  <a:pt x="297" y="189"/>
                  <a:pt x="297" y="189"/>
                </a:cubicBezTo>
                <a:cubicBezTo>
                  <a:pt x="284" y="173"/>
                  <a:pt x="284" y="173"/>
                  <a:pt x="284" y="173"/>
                </a:cubicBezTo>
                <a:cubicBezTo>
                  <a:pt x="284" y="173"/>
                  <a:pt x="283" y="172"/>
                  <a:pt x="283" y="172"/>
                </a:cubicBezTo>
                <a:cubicBezTo>
                  <a:pt x="283" y="172"/>
                  <a:pt x="282" y="172"/>
                  <a:pt x="282" y="172"/>
                </a:cubicBezTo>
                <a:cubicBezTo>
                  <a:pt x="282" y="171"/>
                  <a:pt x="281" y="171"/>
                  <a:pt x="281" y="171"/>
                </a:cubicBezTo>
                <a:cubicBezTo>
                  <a:pt x="281" y="171"/>
                  <a:pt x="281" y="171"/>
                  <a:pt x="281" y="171"/>
                </a:cubicBezTo>
                <a:cubicBezTo>
                  <a:pt x="280" y="171"/>
                  <a:pt x="279" y="170"/>
                  <a:pt x="279" y="170"/>
                </a:cubicBezTo>
                <a:cubicBezTo>
                  <a:pt x="279" y="170"/>
                  <a:pt x="279" y="170"/>
                  <a:pt x="279" y="170"/>
                </a:cubicBezTo>
                <a:cubicBezTo>
                  <a:pt x="279" y="170"/>
                  <a:pt x="279" y="170"/>
                  <a:pt x="279" y="170"/>
                </a:cubicBezTo>
                <a:cubicBezTo>
                  <a:pt x="278" y="170"/>
                  <a:pt x="277" y="170"/>
                  <a:pt x="277" y="171"/>
                </a:cubicBezTo>
                <a:cubicBezTo>
                  <a:pt x="274" y="172"/>
                  <a:pt x="274" y="172"/>
                  <a:pt x="274" y="172"/>
                </a:cubicBezTo>
                <a:cubicBezTo>
                  <a:pt x="274" y="57"/>
                  <a:pt x="274" y="57"/>
                  <a:pt x="274" y="57"/>
                </a:cubicBezTo>
                <a:lnTo>
                  <a:pt x="277" y="56"/>
                </a:lnTo>
                <a:close/>
                <a:moveTo>
                  <a:pt x="14" y="22"/>
                </a:moveTo>
                <a:cubicBezTo>
                  <a:pt x="37" y="41"/>
                  <a:pt x="37" y="41"/>
                  <a:pt x="37" y="41"/>
                </a:cubicBezTo>
                <a:cubicBezTo>
                  <a:pt x="37" y="163"/>
                  <a:pt x="37" y="163"/>
                  <a:pt x="37" y="163"/>
                </a:cubicBezTo>
                <a:cubicBezTo>
                  <a:pt x="14" y="147"/>
                  <a:pt x="14" y="147"/>
                  <a:pt x="14" y="147"/>
                </a:cubicBezTo>
                <a:lnTo>
                  <a:pt x="14" y="22"/>
                </a:lnTo>
                <a:close/>
                <a:moveTo>
                  <a:pt x="593" y="462"/>
                </a:moveTo>
                <a:cubicBezTo>
                  <a:pt x="14" y="462"/>
                  <a:pt x="14" y="462"/>
                  <a:pt x="14" y="462"/>
                </a:cubicBezTo>
                <a:cubicBezTo>
                  <a:pt x="14" y="164"/>
                  <a:pt x="14" y="164"/>
                  <a:pt x="14" y="164"/>
                </a:cubicBezTo>
                <a:cubicBezTo>
                  <a:pt x="77" y="207"/>
                  <a:pt x="77" y="207"/>
                  <a:pt x="77" y="207"/>
                </a:cubicBezTo>
                <a:cubicBezTo>
                  <a:pt x="77" y="207"/>
                  <a:pt x="77" y="207"/>
                  <a:pt x="77" y="207"/>
                </a:cubicBezTo>
                <a:cubicBezTo>
                  <a:pt x="114" y="233"/>
                  <a:pt x="114" y="233"/>
                  <a:pt x="114" y="233"/>
                </a:cubicBezTo>
                <a:cubicBezTo>
                  <a:pt x="114" y="233"/>
                  <a:pt x="114" y="233"/>
                  <a:pt x="114" y="233"/>
                </a:cubicBezTo>
                <a:cubicBezTo>
                  <a:pt x="115" y="233"/>
                  <a:pt x="115" y="233"/>
                  <a:pt x="116" y="233"/>
                </a:cubicBezTo>
                <a:cubicBezTo>
                  <a:pt x="116" y="233"/>
                  <a:pt x="116" y="233"/>
                  <a:pt x="116" y="233"/>
                </a:cubicBezTo>
                <a:cubicBezTo>
                  <a:pt x="116" y="233"/>
                  <a:pt x="117" y="234"/>
                  <a:pt x="117" y="234"/>
                </a:cubicBezTo>
                <a:cubicBezTo>
                  <a:pt x="117" y="234"/>
                  <a:pt x="117" y="234"/>
                  <a:pt x="118" y="234"/>
                </a:cubicBezTo>
                <a:cubicBezTo>
                  <a:pt x="118" y="234"/>
                  <a:pt x="118" y="234"/>
                  <a:pt x="118" y="234"/>
                </a:cubicBezTo>
                <a:cubicBezTo>
                  <a:pt x="118" y="234"/>
                  <a:pt x="118" y="234"/>
                  <a:pt x="118" y="234"/>
                </a:cubicBezTo>
                <a:cubicBezTo>
                  <a:pt x="119" y="234"/>
                  <a:pt x="119" y="234"/>
                  <a:pt x="119" y="234"/>
                </a:cubicBezTo>
                <a:cubicBezTo>
                  <a:pt x="119" y="234"/>
                  <a:pt x="120" y="234"/>
                  <a:pt x="120" y="233"/>
                </a:cubicBezTo>
                <a:cubicBezTo>
                  <a:pt x="120" y="233"/>
                  <a:pt x="120" y="233"/>
                  <a:pt x="120" y="233"/>
                </a:cubicBezTo>
                <a:cubicBezTo>
                  <a:pt x="276" y="186"/>
                  <a:pt x="276" y="186"/>
                  <a:pt x="276" y="186"/>
                </a:cubicBezTo>
                <a:cubicBezTo>
                  <a:pt x="402" y="350"/>
                  <a:pt x="402" y="350"/>
                  <a:pt x="402" y="350"/>
                </a:cubicBezTo>
                <a:cubicBezTo>
                  <a:pt x="403" y="351"/>
                  <a:pt x="403" y="351"/>
                  <a:pt x="404" y="352"/>
                </a:cubicBezTo>
                <a:cubicBezTo>
                  <a:pt x="404" y="352"/>
                  <a:pt x="404" y="352"/>
                  <a:pt x="404" y="352"/>
                </a:cubicBezTo>
                <a:cubicBezTo>
                  <a:pt x="405" y="352"/>
                  <a:pt x="405" y="353"/>
                  <a:pt x="405" y="353"/>
                </a:cubicBezTo>
                <a:cubicBezTo>
                  <a:pt x="405" y="353"/>
                  <a:pt x="406" y="353"/>
                  <a:pt x="406" y="353"/>
                </a:cubicBezTo>
                <a:cubicBezTo>
                  <a:pt x="406" y="353"/>
                  <a:pt x="407" y="353"/>
                  <a:pt x="407" y="353"/>
                </a:cubicBezTo>
                <a:cubicBezTo>
                  <a:pt x="407" y="353"/>
                  <a:pt x="407" y="353"/>
                  <a:pt x="408" y="353"/>
                </a:cubicBezTo>
                <a:cubicBezTo>
                  <a:pt x="408" y="353"/>
                  <a:pt x="408" y="353"/>
                  <a:pt x="408" y="353"/>
                </a:cubicBezTo>
                <a:cubicBezTo>
                  <a:pt x="408" y="353"/>
                  <a:pt x="409" y="353"/>
                  <a:pt x="409" y="353"/>
                </a:cubicBezTo>
                <a:cubicBezTo>
                  <a:pt x="412" y="352"/>
                  <a:pt x="412" y="352"/>
                  <a:pt x="412" y="352"/>
                </a:cubicBezTo>
                <a:cubicBezTo>
                  <a:pt x="413" y="353"/>
                  <a:pt x="414" y="353"/>
                  <a:pt x="415" y="353"/>
                </a:cubicBezTo>
                <a:cubicBezTo>
                  <a:pt x="417" y="353"/>
                  <a:pt x="419" y="352"/>
                  <a:pt x="421" y="350"/>
                </a:cubicBezTo>
                <a:cubicBezTo>
                  <a:pt x="453" y="343"/>
                  <a:pt x="453" y="343"/>
                  <a:pt x="453" y="343"/>
                </a:cubicBezTo>
                <a:cubicBezTo>
                  <a:pt x="453" y="343"/>
                  <a:pt x="454" y="343"/>
                  <a:pt x="454" y="343"/>
                </a:cubicBezTo>
                <a:cubicBezTo>
                  <a:pt x="491" y="334"/>
                  <a:pt x="491" y="334"/>
                  <a:pt x="491" y="334"/>
                </a:cubicBezTo>
                <a:cubicBezTo>
                  <a:pt x="491" y="334"/>
                  <a:pt x="491" y="334"/>
                  <a:pt x="491" y="334"/>
                </a:cubicBezTo>
                <a:cubicBezTo>
                  <a:pt x="565" y="317"/>
                  <a:pt x="565" y="317"/>
                  <a:pt x="565" y="317"/>
                </a:cubicBezTo>
                <a:cubicBezTo>
                  <a:pt x="565" y="317"/>
                  <a:pt x="565" y="317"/>
                  <a:pt x="565" y="317"/>
                </a:cubicBezTo>
                <a:cubicBezTo>
                  <a:pt x="593" y="310"/>
                  <a:pt x="593" y="310"/>
                  <a:pt x="593" y="310"/>
                </a:cubicBezTo>
                <a:lnTo>
                  <a:pt x="593" y="46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Trebuchet MS" panose="020B0703020202090204" pitchFamily="34" charset="0"/>
            </a:endParaRPr>
          </a:p>
        </p:txBody>
      </p:sp>
      <p:pic>
        <p:nvPicPr>
          <p:cNvPr id="20" name="Рисунок 19">
            <a:extLst>
              <a:ext uri="{FF2B5EF4-FFF2-40B4-BE49-F238E27FC236}">
                <a16:creationId xmlns:a16="http://schemas.microsoft.com/office/drawing/2014/main" id="{A3A2CB02-078F-4A29-A172-4AE884F0FDE6}"/>
              </a:ext>
            </a:extLst>
          </p:cNvPr>
          <p:cNvPicPr>
            <a:picLocks noChangeAspect="1"/>
          </p:cNvPicPr>
          <p:nvPr/>
        </p:nvPicPr>
        <p:blipFill>
          <a:blip r:embed="rId4"/>
          <a:stretch>
            <a:fillRect/>
          </a:stretch>
        </p:blipFill>
        <p:spPr>
          <a:xfrm>
            <a:off x="3043170" y="2740728"/>
            <a:ext cx="1297661" cy="1425600"/>
          </a:xfrm>
          <a:prstGeom prst="rect">
            <a:avLst/>
          </a:prstGeom>
        </p:spPr>
      </p:pic>
    </p:spTree>
    <p:extLst>
      <p:ext uri="{BB962C8B-B14F-4D97-AF65-F5344CB8AC3E}">
        <p14:creationId xmlns:p14="http://schemas.microsoft.com/office/powerpoint/2010/main" val="719818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500"/>
                                        <p:tgtEl>
                                          <p:spTgt spid="3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500"/>
                                        <p:tgtEl>
                                          <p:spTgt spid="3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500"/>
                                        <p:tgtEl>
                                          <p:spTgt spid="37"/>
                                        </p:tgtEl>
                                      </p:cBhvr>
                                    </p:animEffect>
                                  </p:childTnLst>
                                </p:cTn>
                              </p:par>
                              <p:par>
                                <p:cTn id="35" presetID="10"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500"/>
                                        <p:tgtEl>
                                          <p:spTgt spid="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500"/>
                                        <p:tgtEl>
                                          <p:spTgt spid="1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9" grpId="0" animBg="1"/>
      <p:bldP spid="10" grpId="0" animBg="1"/>
      <p:bldP spid="13" grpId="0" animBg="1"/>
      <p:bldP spid="14" grpId="0" animBg="1"/>
      <p:bldGraphic spid="15" grpId="0">
        <p:bldAsOne/>
      </p:bldGraphic>
      <p:bldP spid="16" grpId="0" animBg="1"/>
      <p:bldP spid="17" grpId="0" animBg="1"/>
      <p:bldP spid="18" grpId="0" animBg="1"/>
      <p:bldP spid="29" grpId="0"/>
      <p:bldP spid="30" grpId="0"/>
      <p:bldP spid="33" grpId="0"/>
      <p:bldP spid="34" grpId="0" animBg="1"/>
      <p:bldP spid="36" grpId="0" animBg="1"/>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EEB4B-CD9E-1F4B-82D9-30E8CBDB05D1}"/>
              </a:ext>
            </a:extLst>
          </p:cNvPr>
          <p:cNvSpPr>
            <a:spLocks noGrp="1"/>
          </p:cNvSpPr>
          <p:nvPr>
            <p:ph type="title"/>
          </p:nvPr>
        </p:nvSpPr>
        <p:spPr/>
        <p:txBody>
          <a:bodyPr/>
          <a:lstStyle/>
          <a:p>
            <a:r>
              <a:rPr lang="ru-RU" dirty="0"/>
              <a:t>Масштабирование компонентов индексирования и хранения</a:t>
            </a:r>
            <a:endParaRPr lang="en-RU" dirty="0"/>
          </a:p>
        </p:txBody>
      </p:sp>
      <p:sp>
        <p:nvSpPr>
          <p:cNvPr id="3" name="Content Placeholder 2">
            <a:extLst>
              <a:ext uri="{FF2B5EF4-FFF2-40B4-BE49-F238E27FC236}">
                <a16:creationId xmlns:a16="http://schemas.microsoft.com/office/drawing/2014/main" id="{B580C397-18C3-684E-90DD-97F44A712ECE}"/>
              </a:ext>
            </a:extLst>
          </p:cNvPr>
          <p:cNvSpPr>
            <a:spLocks noGrp="1"/>
          </p:cNvSpPr>
          <p:nvPr>
            <p:ph idx="1"/>
          </p:nvPr>
        </p:nvSpPr>
        <p:spPr/>
        <p:txBody>
          <a:bodyPr/>
          <a:lstStyle/>
          <a:p>
            <a:r>
              <a:rPr lang="ru-RU" dirty="0"/>
              <a:t>Лимитирующий фактор – рекомендация не превышать </a:t>
            </a:r>
            <a:r>
              <a:rPr lang="ru-RU" b="1" dirty="0">
                <a:solidFill>
                  <a:schemeClr val="accent4"/>
                </a:solidFill>
              </a:rPr>
              <a:t>32 ГБ </a:t>
            </a:r>
            <a:r>
              <a:rPr lang="en-US" b="1" dirty="0">
                <a:solidFill>
                  <a:schemeClr val="accent4"/>
                </a:solidFill>
              </a:rPr>
              <a:t>JVM</a:t>
            </a:r>
            <a:r>
              <a:rPr lang="en-US" dirty="0"/>
              <a:t> heap</a:t>
            </a:r>
            <a:endParaRPr lang="ru-RU" dirty="0"/>
          </a:p>
          <a:p>
            <a:r>
              <a:rPr lang="ru-RU" dirty="0"/>
              <a:t>Превышать можно, но </a:t>
            </a:r>
            <a:r>
              <a:rPr lang="ru-RU" b="1" dirty="0">
                <a:solidFill>
                  <a:schemeClr val="accent4"/>
                </a:solidFill>
              </a:rPr>
              <a:t>теряются </a:t>
            </a:r>
            <a:r>
              <a:rPr lang="en-US" b="1" dirty="0">
                <a:solidFill>
                  <a:schemeClr val="accent4"/>
                </a:solidFill>
              </a:rPr>
              <a:t>compressed pointers </a:t>
            </a:r>
            <a:r>
              <a:rPr lang="ru-RU" b="1" dirty="0">
                <a:solidFill>
                  <a:schemeClr val="accent4"/>
                </a:solidFill>
              </a:rPr>
              <a:t>в </a:t>
            </a:r>
            <a:r>
              <a:rPr lang="en-US" b="1" dirty="0">
                <a:solidFill>
                  <a:schemeClr val="accent4"/>
                </a:solidFill>
              </a:rPr>
              <a:t>JVM</a:t>
            </a:r>
            <a:r>
              <a:rPr lang="ru-RU" dirty="0"/>
              <a:t>, что приводит к перерасходу памяти на 2</a:t>
            </a:r>
            <a:r>
              <a:rPr lang="en-US" dirty="0"/>
              <a:t>5</a:t>
            </a:r>
            <a:r>
              <a:rPr lang="ru-RU" dirty="0"/>
              <a:t>-3</a:t>
            </a:r>
            <a:r>
              <a:rPr lang="en-US" dirty="0"/>
              <a:t>5</a:t>
            </a:r>
            <a:r>
              <a:rPr lang="ru-RU" dirty="0"/>
              <a:t>%</a:t>
            </a:r>
          </a:p>
          <a:p>
            <a:r>
              <a:rPr lang="ru-RU" dirty="0"/>
              <a:t>Сборка мусора на больших </a:t>
            </a:r>
            <a:r>
              <a:rPr lang="en-US" dirty="0"/>
              <a:t>heap size </a:t>
            </a:r>
            <a:r>
              <a:rPr lang="ru-RU" dirty="0"/>
              <a:t>занимает много времени со стандартным сборщиком мусора</a:t>
            </a:r>
            <a:r>
              <a:rPr lang="en-US" dirty="0"/>
              <a:t> (G1 GC)</a:t>
            </a:r>
            <a:endParaRPr lang="ru-RU" dirty="0"/>
          </a:p>
          <a:p>
            <a:r>
              <a:rPr lang="en-US" b="1" dirty="0">
                <a:solidFill>
                  <a:schemeClr val="accent4"/>
                </a:solidFill>
              </a:rPr>
              <a:t>Shenandoah GC</a:t>
            </a:r>
            <a:r>
              <a:rPr lang="en-US" dirty="0"/>
              <a:t> </a:t>
            </a:r>
            <a:r>
              <a:rPr lang="ru-RU" dirty="0"/>
              <a:t>и </a:t>
            </a:r>
            <a:r>
              <a:rPr lang="en-US" b="1" dirty="0">
                <a:solidFill>
                  <a:schemeClr val="accent4"/>
                </a:solidFill>
              </a:rPr>
              <a:t>ZGC</a:t>
            </a:r>
            <a:r>
              <a:rPr lang="en-US" dirty="0"/>
              <a:t> </a:t>
            </a:r>
            <a:r>
              <a:rPr lang="ru-RU" dirty="0"/>
              <a:t>решают эту проблему</a:t>
            </a:r>
            <a:endParaRPr lang="en-US" dirty="0"/>
          </a:p>
          <a:p>
            <a:endParaRPr lang="en-US" dirty="0"/>
          </a:p>
        </p:txBody>
      </p:sp>
    </p:spTree>
    <p:extLst>
      <p:ext uri="{BB962C8B-B14F-4D97-AF65-F5344CB8AC3E}">
        <p14:creationId xmlns:p14="http://schemas.microsoft.com/office/powerpoint/2010/main" val="213122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Разница между вариантами масштабирования</a:t>
            </a:r>
            <a:endParaRPr lang="en-US" dirty="0"/>
          </a:p>
        </p:txBody>
      </p:sp>
      <p:grpSp>
        <p:nvGrpSpPr>
          <p:cNvPr id="11" name="Группа 10">
            <a:extLst>
              <a:ext uri="{FF2B5EF4-FFF2-40B4-BE49-F238E27FC236}">
                <a16:creationId xmlns:a16="http://schemas.microsoft.com/office/drawing/2014/main" id="{2E3FDF80-4C69-4960-9759-6A723FF5AB51}"/>
              </a:ext>
            </a:extLst>
          </p:cNvPr>
          <p:cNvGrpSpPr/>
          <p:nvPr/>
        </p:nvGrpSpPr>
        <p:grpSpPr>
          <a:xfrm>
            <a:off x="2207568" y="1550210"/>
            <a:ext cx="7710421" cy="4399070"/>
            <a:chOff x="2204640" y="1731070"/>
            <a:chExt cx="7140576" cy="3852164"/>
          </a:xfrm>
        </p:grpSpPr>
        <p:graphicFrame>
          <p:nvGraphicFramePr>
            <p:cNvPr id="6" name="Chart 5"/>
            <p:cNvGraphicFramePr/>
            <p:nvPr>
              <p:extLst>
                <p:ext uri="{D42A27DB-BD31-4B8C-83A1-F6EECF244321}">
                  <p14:modId xmlns:p14="http://schemas.microsoft.com/office/powerpoint/2010/main" val="4243500066"/>
                </p:ext>
              </p:extLst>
            </p:nvPr>
          </p:nvGraphicFramePr>
          <p:xfrm>
            <a:off x="2639616" y="1731070"/>
            <a:ext cx="6705600" cy="35221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583ABA4A-94BB-4580-A6EF-4552F4380D9C}"/>
                </a:ext>
              </a:extLst>
            </p:cNvPr>
            <p:cNvSpPr txBox="1"/>
            <p:nvPr/>
          </p:nvSpPr>
          <p:spPr>
            <a:xfrm>
              <a:off x="5332484" y="5275457"/>
              <a:ext cx="1440160" cy="307777"/>
            </a:xfrm>
            <a:prstGeom prst="rect">
              <a:avLst/>
            </a:prstGeom>
            <a:noFill/>
          </p:spPr>
          <p:txBody>
            <a:bodyPr wrap="square">
              <a:spAutoFit/>
            </a:bodyPr>
            <a:lstStyle/>
            <a:p>
              <a:pPr algn="ctr"/>
              <a:r>
                <a:rPr lang="ru-RU" sz="1600" dirty="0">
                  <a:solidFill>
                    <a:schemeClr val="tx1"/>
                  </a:solidFill>
                  <a:latin typeface="Trebuchet MS" panose="020B0703020202090204" pitchFamily="34" charset="0"/>
                </a:rPr>
                <a:t>Рост ресурсов</a:t>
              </a:r>
              <a:endParaRPr lang="ru-RU" sz="1600" dirty="0"/>
            </a:p>
          </p:txBody>
        </p:sp>
        <p:sp>
          <p:nvSpPr>
            <p:cNvPr id="10" name="TextBox 9">
              <a:extLst>
                <a:ext uri="{FF2B5EF4-FFF2-40B4-BE49-F238E27FC236}">
                  <a16:creationId xmlns:a16="http://schemas.microsoft.com/office/drawing/2014/main" id="{6E0E4239-B470-4F27-8DD4-C279095ADA61}"/>
                </a:ext>
              </a:extLst>
            </p:cNvPr>
            <p:cNvSpPr txBox="1"/>
            <p:nvPr/>
          </p:nvSpPr>
          <p:spPr>
            <a:xfrm rot="16200000">
              <a:off x="1029526" y="3219516"/>
              <a:ext cx="2663762" cy="313533"/>
            </a:xfrm>
            <a:prstGeom prst="rect">
              <a:avLst/>
            </a:prstGeom>
            <a:noFill/>
          </p:spPr>
          <p:txBody>
            <a:bodyPr wrap="square">
              <a:spAutoFit/>
            </a:bodyPr>
            <a:lstStyle/>
            <a:p>
              <a:pPr algn="ctr"/>
              <a:r>
                <a:rPr lang="ru-RU" sz="1600" dirty="0">
                  <a:solidFill>
                    <a:schemeClr val="tx1"/>
                  </a:solidFill>
                  <a:latin typeface="Trebuchet MS" panose="020B0703020202090204" pitchFamily="34" charset="0"/>
                </a:rPr>
                <a:t>Рост пропускной способности</a:t>
              </a:r>
              <a:endParaRPr lang="ru-RU" sz="1600" dirty="0"/>
            </a:p>
          </p:txBody>
        </p:sp>
      </p:grpSp>
    </p:spTree>
    <p:extLst>
      <p:ext uri="{BB962C8B-B14F-4D97-AF65-F5344CB8AC3E}">
        <p14:creationId xmlns:p14="http://schemas.microsoft.com/office/powerpoint/2010/main" val="63038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VolgaBlob-2021">
      <a:dk1>
        <a:srgbClr val="FFFFFF"/>
      </a:dk1>
      <a:lt1>
        <a:srgbClr val="585857"/>
      </a:lt1>
      <a:dk2>
        <a:srgbClr val="46768C"/>
      </a:dk2>
      <a:lt2>
        <a:srgbClr val="55828A"/>
      </a:lt2>
      <a:accent1>
        <a:srgbClr val="65A637"/>
      </a:accent1>
      <a:accent2>
        <a:srgbClr val="F8BE34"/>
      </a:accent2>
      <a:accent3>
        <a:srgbClr val="DC4E41"/>
      </a:accent3>
      <a:accent4>
        <a:srgbClr val="B6C75A"/>
      </a:accent4>
      <a:accent5>
        <a:srgbClr val="62B3B2"/>
      </a:accent5>
      <a:accent6>
        <a:srgbClr val="294E70"/>
      </a:accent6>
      <a:hlink>
        <a:srgbClr val="55828A"/>
      </a:hlink>
      <a:folHlink>
        <a:srgbClr val="8C8C8C"/>
      </a:folHlink>
    </a:clrScheme>
    <a:fontScheme name="Custom 3">
      <a:majorFont>
        <a:latin typeface="Open Sans Light"/>
        <a:ea typeface=""/>
        <a:cs typeface=""/>
      </a:majorFont>
      <a:minorFont>
        <a:latin typeface="Open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1_Office Theme">
  <a:themeElements>
    <a:clrScheme name="Custom 10">
      <a:dk1>
        <a:srgbClr val="57565A"/>
      </a:dk1>
      <a:lt1>
        <a:srgbClr val="FFFFFF"/>
      </a:lt1>
      <a:dk2>
        <a:srgbClr val="193441"/>
      </a:dk2>
      <a:lt2>
        <a:srgbClr val="2C4A58"/>
      </a:lt2>
      <a:accent1>
        <a:srgbClr val="B6C759"/>
      </a:accent1>
      <a:accent2>
        <a:srgbClr val="65A637"/>
      </a:accent2>
      <a:accent3>
        <a:srgbClr val="F8BE34"/>
      </a:accent3>
      <a:accent4>
        <a:srgbClr val="DC4E41"/>
      </a:accent4>
      <a:accent5>
        <a:srgbClr val="55828A"/>
      </a:accent5>
      <a:accent6>
        <a:srgbClr val="738795"/>
      </a:accent6>
      <a:hlink>
        <a:srgbClr val="55828A"/>
      </a:hlink>
      <a:folHlink>
        <a:srgbClr val="8C8C8C"/>
      </a:folHlink>
    </a:clrScheme>
    <a:fontScheme name="Custom 3">
      <a:majorFont>
        <a:latin typeface="Open Sans Light"/>
        <a:ea typeface=""/>
        <a:cs typeface=""/>
      </a:majorFont>
      <a:minorFont>
        <a:latin typeface="Open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Документ" ma:contentTypeID="0x0101009A2147A78C343047A6F61EB10120327B" ma:contentTypeVersion="2" ma:contentTypeDescription="Создание документа." ma:contentTypeScope="" ma:versionID="aabb200db0dd277cc6c411941ab8ab6c">
  <xsd:schema xmlns:xsd="http://www.w3.org/2001/XMLSchema" xmlns:xs="http://www.w3.org/2001/XMLSchema" xmlns:p="http://schemas.microsoft.com/office/2006/metadata/properties" xmlns:ns2="7cd73a27-3f92-464e-91f7-cb72ff25791b" targetNamespace="http://schemas.microsoft.com/office/2006/metadata/properties" ma:root="true" ma:fieldsID="86f95aaa33436daec1b2d2c57e32d678" ns2:_="">
    <xsd:import namespace="7cd73a27-3f92-464e-91f7-cb72ff25791b"/>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d73a27-3f92-464e-91f7-cb72ff25791b" elementFormDefault="qualified">
    <xsd:import namespace="http://schemas.microsoft.com/office/2006/documentManagement/types"/>
    <xsd:import namespace="http://schemas.microsoft.com/office/infopath/2007/PartnerControls"/>
    <xsd:element name="_dlc_DocId" ma:index="8" nillable="true" ma:displayName="Значение идентификатора документа" ma:description="Значение идентификатора документа, присвоенного данному элементу." ma:internalName="_dlc_DocId" ma:readOnly="true">
      <xsd:simpleType>
        <xsd:restriction base="dms:Text"/>
      </xsd:simpleType>
    </xsd:element>
    <xsd:element name="_dlc_DocIdUrl" ma:index="9"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Общий доступ с использованием"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Совместно с подробностями"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7cd73a27-3f92-464e-91f7-cb72ff25791b">NM5QVMFVYWQ6-218265381-191</_dlc_DocId>
    <_dlc_DocIdUrl xmlns="7cd73a27-3f92-464e-91f7-cb72ff25791b">
      <Url>https://portal.volgablob.ru/vb/vbmarkt/vbtrend2021/_layouts/15/DocIdRedir.aspx?ID=NM5QVMFVYWQ6-218265381-191</Url>
      <Description>NM5QVMFVYWQ6-218265381-191</Description>
    </_dlc_DocIdUrl>
  </documentManagement>
</p:properties>
</file>

<file path=customXml/itemProps1.xml><?xml version="1.0" encoding="utf-8"?>
<ds:datastoreItem xmlns:ds="http://schemas.openxmlformats.org/officeDocument/2006/customXml" ds:itemID="{60427D8E-CDD4-4955-B457-191FF4D674AB}">
  <ds:schemaRefs>
    <ds:schemaRef ds:uri="http://schemas.microsoft.com/sharepoint/v3/contenttype/forms"/>
  </ds:schemaRefs>
</ds:datastoreItem>
</file>

<file path=customXml/itemProps2.xml><?xml version="1.0" encoding="utf-8"?>
<ds:datastoreItem xmlns:ds="http://schemas.openxmlformats.org/officeDocument/2006/customXml" ds:itemID="{CAF3E167-6766-4E90-9B27-2229FB23CA2F}">
  <ds:schemaRefs>
    <ds:schemaRef ds:uri="http://schemas.microsoft.com/sharepoint/events"/>
  </ds:schemaRefs>
</ds:datastoreItem>
</file>

<file path=customXml/itemProps3.xml><?xml version="1.0" encoding="utf-8"?>
<ds:datastoreItem xmlns:ds="http://schemas.openxmlformats.org/officeDocument/2006/customXml" ds:itemID="{38BEA155-8C3F-4813-B2BD-9CE6C18952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d73a27-3f92-464e-91f7-cb72ff2579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D0257D4-6973-48A4-9A7E-CB40C3E41F77}">
  <ds:schemaRefs>
    <ds:schemaRef ds:uri="http://purl.org/dc/elements/1.1/"/>
    <ds:schemaRef ds:uri="http://schemas.microsoft.com/office/2006/metadata/properties"/>
    <ds:schemaRef ds:uri="7cd73a27-3f92-464e-91f7-cb72ff25791b"/>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1611</Words>
  <Application>Microsoft Macintosh PowerPoint</Application>
  <PresentationFormat>Widescreen</PresentationFormat>
  <Paragraphs>157</Paragraphs>
  <Slides>12</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Open Sans Light</vt:lpstr>
      <vt:lpstr>Trebuchet MS</vt:lpstr>
      <vt:lpstr>Office Theme</vt:lpstr>
      <vt:lpstr>1_Office Theme</vt:lpstr>
      <vt:lpstr>Кластерные решения и нагрузочное тестирование Smart Monitor</vt:lpstr>
      <vt:lpstr>Цели тестирования</vt:lpstr>
      <vt:lpstr>Тестовое окружение</vt:lpstr>
      <vt:lpstr>Достигнутые результаты</vt:lpstr>
      <vt:lpstr>Вопросы масштабирования</vt:lpstr>
      <vt:lpstr>Масштабирование компонентов парсинга и фильтрации</vt:lpstr>
      <vt:lpstr>Масштабирование компонентов индексирования и хранения</vt:lpstr>
      <vt:lpstr>Масштабирование компонентов индексирования и хранения</vt:lpstr>
      <vt:lpstr>Разница между вариантами масштабирования</vt:lpstr>
      <vt:lpstr>Выбор типа масштабирования</vt:lpstr>
      <vt:lpstr>Эталонный сайзинг Smart Monitor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2021-11-07T08:40:55Z</dcterms:created>
  <dcterms:modified xsi:type="dcterms:W3CDTF">2021-11-15T08:16:24Z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0x0101009A2147A78C343047A6F61EB10120327B</vt:lpwstr>
  </property>
  <property fmtid="{D5CDD505-2E9C-101B-9397-08002B2CF9AE}" pid="3" name="_dlc_DocIdItemGuid">
    <vt:lpwstr>7dc473ed-1e55-4b63-9877-5b591dffe44c</vt:lpwstr>
  </property>
</Properties>
</file>